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 id="285" r:id="rId5"/>
    <p:sldId id="281" r:id="rId6"/>
    <p:sldId id="262" r:id="rId7"/>
    <p:sldId id="265" r:id="rId8"/>
    <p:sldId id="282" r:id="rId9"/>
    <p:sldId id="263" r:id="rId10"/>
    <p:sldId id="264" r:id="rId11"/>
    <p:sldId id="283" r:id="rId12"/>
    <p:sldId id="284" r:id="rId13"/>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1F08059-9659-48BF-B37A-A03996047FD1}">
          <p14:sldIdLst>
            <p14:sldId id="259"/>
            <p14:sldId id="260"/>
            <p14:sldId id="261"/>
          </p14:sldIdLst>
        </p14:section>
        <p14:section name="Untitled Section" id="{563F7A4B-7D8C-42B2-9EFE-FD0AFB785115}">
          <p14:sldIdLst>
            <p14:sldId id="285"/>
            <p14:sldId id="281"/>
            <p14:sldId id="262"/>
            <p14:sldId id="265"/>
            <p14:sldId id="282"/>
          </p14:sldIdLst>
        </p14:section>
        <p14:section name="Untitled Section" id="{E63A8425-763E-464B-A4B5-5B28D62BF6AB}">
          <p14:sldIdLst>
            <p14:sldId id="263"/>
            <p14:sldId id="264"/>
            <p14:sldId id="283"/>
            <p14:sldId id="28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32" autoAdjust="0"/>
    <p:restoredTop sz="94660"/>
  </p:normalViewPr>
  <p:slideViewPr>
    <p:cSldViewPr snapToGrid="0">
      <p:cViewPr varScale="1">
        <p:scale>
          <a:sx n="64" d="100"/>
          <a:sy n="64" d="100"/>
        </p:scale>
        <p:origin x="8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935CE0-A68E-484B-8E82-272D27036509}" type="doc">
      <dgm:prSet loTypeId="urn:microsoft.com/office/officeart/2005/8/layout/hChevron3" loCatId="process" qsTypeId="urn:microsoft.com/office/officeart/2005/8/quickstyle/simple1" qsCatId="simple" csTypeId="urn:microsoft.com/office/officeart/2005/8/colors/accent1_5" csCatId="accent1" phldr="1"/>
      <dgm:spPr/>
      <dgm:t>
        <a:bodyPr/>
        <a:lstStyle/>
        <a:p>
          <a:endParaRPr lang="en-US"/>
        </a:p>
      </dgm:t>
    </dgm:pt>
    <dgm:pt modelId="{BDE761F4-6C91-491E-818B-BFC49E89ED1D}">
      <dgm:prSet phldrT="[Text]" custT="1"/>
      <dgm:spPr>
        <a:solidFill>
          <a:srgbClr val="C00000">
            <a:alpha val="90000"/>
          </a:srgbClr>
        </a:solidFill>
      </dgm:spPr>
      <dgm:t>
        <a:bodyPr/>
        <a:lstStyle/>
        <a:p>
          <a:r>
            <a:rPr lang="fa-IR" sz="1800" dirty="0">
              <a:cs typeface="B Titr" panose="00000700000000000000" pitchFamily="2" charset="-78"/>
            </a:rPr>
            <a:t>مقدمه</a:t>
          </a:r>
          <a:endParaRPr lang="en-US" sz="1800" dirty="0">
            <a:cs typeface="B Titr" panose="00000700000000000000" pitchFamily="2" charset="-78"/>
          </a:endParaRPr>
        </a:p>
      </dgm:t>
    </dgm:pt>
    <dgm:pt modelId="{E49DDBC1-AC25-4329-80E7-3369D2687C37}" type="sibTrans" cxnId="{FD4E8925-5584-4B60-BF72-9EDFD0D243D2}">
      <dgm:prSet/>
      <dgm:spPr/>
      <dgm:t>
        <a:bodyPr/>
        <a:lstStyle/>
        <a:p>
          <a:endParaRPr lang="en-US"/>
        </a:p>
      </dgm:t>
    </dgm:pt>
    <dgm:pt modelId="{3940D23D-AA69-4772-86E0-C61A2F692EA8}" type="parTrans" cxnId="{FD4E8925-5584-4B60-BF72-9EDFD0D243D2}">
      <dgm:prSet/>
      <dgm:spPr/>
      <dgm:t>
        <a:bodyPr/>
        <a:lstStyle/>
        <a:p>
          <a:endParaRPr lang="en-US"/>
        </a:p>
      </dgm:t>
    </dgm:pt>
    <dgm:pt modelId="{6A76DA0B-4EC5-4EC8-A82C-DB7EB73A76B1}">
      <dgm:prSet phldrT="[Text]" custT="1"/>
      <dgm:spPr>
        <a:solidFill>
          <a:srgbClr val="0070C0">
            <a:alpha val="80000"/>
          </a:srgbClr>
        </a:solidFill>
      </dgm:spPr>
      <dgm:t>
        <a:bodyPr/>
        <a:lstStyle/>
        <a:p>
          <a:r>
            <a:rPr lang="fa-IR" sz="1600" dirty="0">
              <a:cs typeface="B Titr" panose="00000700000000000000" pitchFamily="2" charset="-78"/>
            </a:rPr>
            <a:t>انواع کود دامی</a:t>
          </a:r>
          <a:endParaRPr lang="en-US" sz="1600" dirty="0">
            <a:cs typeface="B Titr" panose="00000700000000000000" pitchFamily="2" charset="-78"/>
          </a:endParaRPr>
        </a:p>
      </dgm:t>
    </dgm:pt>
    <dgm:pt modelId="{F3CDB038-32C2-43FC-B0F9-F215ADD6DC15}" type="sibTrans" cxnId="{FAB0BBAC-D222-4E39-9B12-090CBB861D96}">
      <dgm:prSet/>
      <dgm:spPr/>
      <dgm:t>
        <a:bodyPr/>
        <a:lstStyle/>
        <a:p>
          <a:endParaRPr lang="en-US"/>
        </a:p>
      </dgm:t>
    </dgm:pt>
    <dgm:pt modelId="{48125AED-03ED-4DA2-B63A-F7550AB854C9}" type="parTrans" cxnId="{FAB0BBAC-D222-4E39-9B12-090CBB861D96}">
      <dgm:prSet/>
      <dgm:spPr/>
      <dgm:t>
        <a:bodyPr/>
        <a:lstStyle/>
        <a:p>
          <a:endParaRPr lang="en-US"/>
        </a:p>
      </dgm:t>
    </dgm:pt>
    <dgm:pt modelId="{18F6D411-74E4-4A5F-B29D-3F7A562E2281}">
      <dgm:prSet custT="1"/>
      <dgm:spPr>
        <a:solidFill>
          <a:srgbClr val="0070C0">
            <a:alpha val="60000"/>
          </a:srgbClr>
        </a:solidFill>
      </dgm:spPr>
      <dgm:t>
        <a:bodyPr/>
        <a:lstStyle/>
        <a:p>
          <a:r>
            <a:rPr lang="fa-IR" sz="1600">
              <a:cs typeface="B Titr" panose="00000700000000000000" pitchFamily="2" charset="-78"/>
            </a:rPr>
            <a:t>ورمی </a:t>
          </a:r>
          <a:r>
            <a:rPr lang="fa-IR" sz="1600" dirty="0">
              <a:cs typeface="B Titr" panose="00000700000000000000" pitchFamily="2" charset="-78"/>
            </a:rPr>
            <a:t>کمپوست</a:t>
          </a:r>
          <a:endParaRPr lang="en-US" sz="1600" dirty="0">
            <a:cs typeface="B Titr" panose="00000700000000000000" pitchFamily="2" charset="-78"/>
          </a:endParaRPr>
        </a:p>
      </dgm:t>
    </dgm:pt>
    <dgm:pt modelId="{8B19924B-3FC1-43EA-BB6A-D116A3A35E08}" type="sibTrans" cxnId="{73521B1D-E228-4920-9F30-781D93C1E7E4}">
      <dgm:prSet/>
      <dgm:spPr/>
      <dgm:t>
        <a:bodyPr/>
        <a:lstStyle/>
        <a:p>
          <a:endParaRPr lang="en-US"/>
        </a:p>
      </dgm:t>
    </dgm:pt>
    <dgm:pt modelId="{4BE5C3B3-6F47-4E5B-B695-C98B5F8B0E13}" type="parTrans" cxnId="{73521B1D-E228-4920-9F30-781D93C1E7E4}">
      <dgm:prSet/>
      <dgm:spPr/>
      <dgm:t>
        <a:bodyPr/>
        <a:lstStyle/>
        <a:p>
          <a:endParaRPr lang="en-US"/>
        </a:p>
      </dgm:t>
    </dgm:pt>
    <dgm:pt modelId="{308FA457-78F2-46FA-9B53-8D5051ED162B}">
      <dgm:prSet custT="1"/>
      <dgm:spPr>
        <a:solidFill>
          <a:srgbClr val="0070C0">
            <a:alpha val="70000"/>
          </a:srgbClr>
        </a:solidFill>
      </dgm:spPr>
      <dgm:t>
        <a:bodyPr/>
        <a:lstStyle/>
        <a:p>
          <a:r>
            <a:rPr lang="fa-IR" sz="1600" dirty="0">
              <a:cs typeface="B Titr" panose="00000700000000000000" pitchFamily="2" charset="-78"/>
            </a:rPr>
            <a:t>روش پوساندن کود</a:t>
          </a:r>
          <a:endParaRPr lang="en-US" sz="1600" dirty="0">
            <a:cs typeface="B Titr" panose="00000700000000000000" pitchFamily="2" charset="-78"/>
          </a:endParaRPr>
        </a:p>
      </dgm:t>
    </dgm:pt>
    <dgm:pt modelId="{67ED2BB7-7466-4BCC-A545-B545F50C5B21}" type="sibTrans" cxnId="{6229F38F-3C41-4BFE-834A-353E1962EBCE}">
      <dgm:prSet/>
      <dgm:spPr/>
      <dgm:t>
        <a:bodyPr/>
        <a:lstStyle/>
        <a:p>
          <a:endParaRPr lang="en-US"/>
        </a:p>
      </dgm:t>
    </dgm:pt>
    <dgm:pt modelId="{B0C11C13-4440-4BEF-A747-B99FFAE02485}" type="parTrans" cxnId="{6229F38F-3C41-4BFE-834A-353E1962EBCE}">
      <dgm:prSet/>
      <dgm:spPr/>
      <dgm:t>
        <a:bodyPr/>
        <a:lstStyle/>
        <a:p>
          <a:endParaRPr lang="en-US"/>
        </a:p>
      </dgm:t>
    </dgm:pt>
    <dgm:pt modelId="{7249DDD9-0CA1-4234-A03D-C5CD491F1FC6}" type="pres">
      <dgm:prSet presAssocID="{5B935CE0-A68E-484B-8E82-272D27036509}" presName="Name0" presStyleCnt="0">
        <dgm:presLayoutVars>
          <dgm:dir val="rev"/>
          <dgm:resizeHandles val="exact"/>
        </dgm:presLayoutVars>
      </dgm:prSet>
      <dgm:spPr/>
    </dgm:pt>
    <dgm:pt modelId="{5947AB21-693A-40F9-BD55-B0890204769E}" type="pres">
      <dgm:prSet presAssocID="{BDE761F4-6C91-491E-818B-BFC49E89ED1D}" presName="parTxOnly" presStyleLbl="node1" presStyleIdx="0" presStyleCnt="4">
        <dgm:presLayoutVars>
          <dgm:bulletEnabled val="1"/>
        </dgm:presLayoutVars>
      </dgm:prSet>
      <dgm:spPr/>
    </dgm:pt>
    <dgm:pt modelId="{EF6A1336-9B82-4B84-8796-DFE656E27651}" type="pres">
      <dgm:prSet presAssocID="{E49DDBC1-AC25-4329-80E7-3369D2687C37}" presName="parSpace" presStyleCnt="0"/>
      <dgm:spPr/>
    </dgm:pt>
    <dgm:pt modelId="{E17C44D5-83CA-4B8B-BDFC-E469A2114BC1}" type="pres">
      <dgm:prSet presAssocID="{6A76DA0B-4EC5-4EC8-A82C-DB7EB73A76B1}" presName="parTxOnly" presStyleLbl="node1" presStyleIdx="1" presStyleCnt="4" custScaleX="131607">
        <dgm:presLayoutVars>
          <dgm:bulletEnabled val="1"/>
        </dgm:presLayoutVars>
      </dgm:prSet>
      <dgm:spPr/>
    </dgm:pt>
    <dgm:pt modelId="{D3B1AD6A-1536-464E-826C-982706CA6EA1}" type="pres">
      <dgm:prSet presAssocID="{F3CDB038-32C2-43FC-B0F9-F215ADD6DC15}" presName="parSpace" presStyleCnt="0"/>
      <dgm:spPr/>
    </dgm:pt>
    <dgm:pt modelId="{3B3C776B-9D80-4DBC-9087-990879012674}" type="pres">
      <dgm:prSet presAssocID="{308FA457-78F2-46FA-9B53-8D5051ED162B}" presName="parTxOnly" presStyleLbl="node1" presStyleIdx="2" presStyleCnt="4">
        <dgm:presLayoutVars>
          <dgm:bulletEnabled val="1"/>
        </dgm:presLayoutVars>
      </dgm:prSet>
      <dgm:spPr/>
    </dgm:pt>
    <dgm:pt modelId="{6AF1F2D3-BE0B-48FF-ABDB-92F7A7533F29}" type="pres">
      <dgm:prSet presAssocID="{67ED2BB7-7466-4BCC-A545-B545F50C5B21}" presName="parSpace" presStyleCnt="0"/>
      <dgm:spPr/>
    </dgm:pt>
    <dgm:pt modelId="{CDA31159-6DB5-45B1-B888-F04626BF3A71}" type="pres">
      <dgm:prSet presAssocID="{18F6D411-74E4-4A5F-B29D-3F7A562E2281}" presName="parTxOnly" presStyleLbl="node1" presStyleIdx="3" presStyleCnt="4">
        <dgm:presLayoutVars>
          <dgm:bulletEnabled val="1"/>
        </dgm:presLayoutVars>
      </dgm:prSet>
      <dgm:spPr/>
    </dgm:pt>
  </dgm:ptLst>
  <dgm:cxnLst>
    <dgm:cxn modelId="{73521B1D-E228-4920-9F30-781D93C1E7E4}" srcId="{5B935CE0-A68E-484B-8E82-272D27036509}" destId="{18F6D411-74E4-4A5F-B29D-3F7A562E2281}" srcOrd="3" destOrd="0" parTransId="{4BE5C3B3-6F47-4E5B-B695-C98B5F8B0E13}" sibTransId="{8B19924B-3FC1-43EA-BB6A-D116A3A35E08}"/>
    <dgm:cxn modelId="{FD4E8925-5584-4B60-BF72-9EDFD0D243D2}" srcId="{5B935CE0-A68E-484B-8E82-272D27036509}" destId="{BDE761F4-6C91-491E-818B-BFC49E89ED1D}" srcOrd="0" destOrd="0" parTransId="{3940D23D-AA69-4772-86E0-C61A2F692EA8}" sibTransId="{E49DDBC1-AC25-4329-80E7-3369D2687C37}"/>
    <dgm:cxn modelId="{E6FE3E55-2531-445F-AD87-17B14ADC551A}" type="presOf" srcId="{5B935CE0-A68E-484B-8E82-272D27036509}" destId="{7249DDD9-0CA1-4234-A03D-C5CD491F1FC6}" srcOrd="0" destOrd="0" presId="urn:microsoft.com/office/officeart/2005/8/layout/hChevron3"/>
    <dgm:cxn modelId="{1E37A476-CDA8-4363-8438-45C3CDB9B270}" type="presOf" srcId="{BDE761F4-6C91-491E-818B-BFC49E89ED1D}" destId="{5947AB21-693A-40F9-BD55-B0890204769E}" srcOrd="0" destOrd="0" presId="urn:microsoft.com/office/officeart/2005/8/layout/hChevron3"/>
    <dgm:cxn modelId="{6229F38F-3C41-4BFE-834A-353E1962EBCE}" srcId="{5B935CE0-A68E-484B-8E82-272D27036509}" destId="{308FA457-78F2-46FA-9B53-8D5051ED162B}" srcOrd="2" destOrd="0" parTransId="{B0C11C13-4440-4BEF-A747-B99FFAE02485}" sibTransId="{67ED2BB7-7466-4BCC-A545-B545F50C5B21}"/>
    <dgm:cxn modelId="{27725890-3E4B-4DDD-86E3-BCACE83B4DE9}" type="presOf" srcId="{18F6D411-74E4-4A5F-B29D-3F7A562E2281}" destId="{CDA31159-6DB5-45B1-B888-F04626BF3A71}" srcOrd="0" destOrd="0" presId="urn:microsoft.com/office/officeart/2005/8/layout/hChevron3"/>
    <dgm:cxn modelId="{F34E9B9D-B9B9-4289-8C90-A0A93EA7A213}" type="presOf" srcId="{6A76DA0B-4EC5-4EC8-A82C-DB7EB73A76B1}" destId="{E17C44D5-83CA-4B8B-BDFC-E469A2114BC1}" srcOrd="0" destOrd="0" presId="urn:microsoft.com/office/officeart/2005/8/layout/hChevron3"/>
    <dgm:cxn modelId="{FAB0BBAC-D222-4E39-9B12-090CBB861D96}" srcId="{5B935CE0-A68E-484B-8E82-272D27036509}" destId="{6A76DA0B-4EC5-4EC8-A82C-DB7EB73A76B1}" srcOrd="1" destOrd="0" parTransId="{48125AED-03ED-4DA2-B63A-F7550AB854C9}" sibTransId="{F3CDB038-32C2-43FC-B0F9-F215ADD6DC15}"/>
    <dgm:cxn modelId="{94A114EC-84B8-4DA0-8B0A-5FBBBFB8EA1F}" type="presOf" srcId="{308FA457-78F2-46FA-9B53-8D5051ED162B}" destId="{3B3C776B-9D80-4DBC-9087-990879012674}" srcOrd="0" destOrd="0" presId="urn:microsoft.com/office/officeart/2005/8/layout/hChevron3"/>
    <dgm:cxn modelId="{244B94A4-6D84-43AE-ABFB-57ED89B913B0}" type="presParOf" srcId="{7249DDD9-0CA1-4234-A03D-C5CD491F1FC6}" destId="{5947AB21-693A-40F9-BD55-B0890204769E}" srcOrd="0" destOrd="0" presId="urn:microsoft.com/office/officeart/2005/8/layout/hChevron3"/>
    <dgm:cxn modelId="{B93F88BD-0331-44FD-8C6B-A90FA4D83357}" type="presParOf" srcId="{7249DDD9-0CA1-4234-A03D-C5CD491F1FC6}" destId="{EF6A1336-9B82-4B84-8796-DFE656E27651}" srcOrd="1" destOrd="0" presId="urn:microsoft.com/office/officeart/2005/8/layout/hChevron3"/>
    <dgm:cxn modelId="{B645A7C8-1388-4571-A3A5-0BB810B2BDA6}" type="presParOf" srcId="{7249DDD9-0CA1-4234-A03D-C5CD491F1FC6}" destId="{E17C44D5-83CA-4B8B-BDFC-E469A2114BC1}" srcOrd="2" destOrd="0" presId="urn:microsoft.com/office/officeart/2005/8/layout/hChevron3"/>
    <dgm:cxn modelId="{499EBB1E-18C6-4623-99D1-D7E5AE6CF00D}" type="presParOf" srcId="{7249DDD9-0CA1-4234-A03D-C5CD491F1FC6}" destId="{D3B1AD6A-1536-464E-826C-982706CA6EA1}" srcOrd="3" destOrd="0" presId="urn:microsoft.com/office/officeart/2005/8/layout/hChevron3"/>
    <dgm:cxn modelId="{D10E98D3-2506-44BD-A8AC-F72DDE174F94}" type="presParOf" srcId="{7249DDD9-0CA1-4234-A03D-C5CD491F1FC6}" destId="{3B3C776B-9D80-4DBC-9087-990879012674}" srcOrd="4" destOrd="0" presId="urn:microsoft.com/office/officeart/2005/8/layout/hChevron3"/>
    <dgm:cxn modelId="{7917D7EA-568B-4D11-889B-AEA719B3BA21}" type="presParOf" srcId="{7249DDD9-0CA1-4234-A03D-C5CD491F1FC6}" destId="{6AF1F2D3-BE0B-48FF-ABDB-92F7A7533F29}" srcOrd="5" destOrd="0" presId="urn:microsoft.com/office/officeart/2005/8/layout/hChevron3"/>
    <dgm:cxn modelId="{0D14BD0C-C869-47E8-8080-831DC44212FB}" type="presParOf" srcId="{7249DDD9-0CA1-4234-A03D-C5CD491F1FC6}" destId="{CDA31159-6DB5-45B1-B888-F04626BF3A71}"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B935CE0-A68E-484B-8E82-272D27036509}" type="doc">
      <dgm:prSet loTypeId="urn:microsoft.com/office/officeart/2005/8/layout/hChevron3" loCatId="process" qsTypeId="urn:microsoft.com/office/officeart/2005/8/quickstyle/simple1" qsCatId="simple" csTypeId="urn:microsoft.com/office/officeart/2005/8/colors/accent1_5" csCatId="accent1" phldr="1"/>
      <dgm:spPr/>
      <dgm:t>
        <a:bodyPr/>
        <a:lstStyle/>
        <a:p>
          <a:endParaRPr lang="en-US"/>
        </a:p>
      </dgm:t>
    </dgm:pt>
    <dgm:pt modelId="{BDE761F4-6C91-491E-818B-BFC49E89ED1D}">
      <dgm:prSet phldrT="[Text]" custT="1"/>
      <dgm:spPr>
        <a:solidFill>
          <a:srgbClr val="0070C0">
            <a:alpha val="90000"/>
          </a:srgbClr>
        </a:solidFill>
      </dgm:spPr>
      <dgm:t>
        <a:bodyPr/>
        <a:lstStyle/>
        <a:p>
          <a:r>
            <a:rPr lang="fa-IR" sz="1800" dirty="0">
              <a:cs typeface="B Titr" panose="00000700000000000000" pitchFamily="2" charset="-78"/>
            </a:rPr>
            <a:t>مقدمه</a:t>
          </a:r>
          <a:endParaRPr lang="en-US" sz="1800" dirty="0">
            <a:cs typeface="B Titr" panose="00000700000000000000" pitchFamily="2" charset="-78"/>
          </a:endParaRPr>
        </a:p>
      </dgm:t>
    </dgm:pt>
    <dgm:pt modelId="{E49DDBC1-AC25-4329-80E7-3369D2687C37}" type="sibTrans" cxnId="{FD4E8925-5584-4B60-BF72-9EDFD0D243D2}">
      <dgm:prSet/>
      <dgm:spPr/>
      <dgm:t>
        <a:bodyPr/>
        <a:lstStyle/>
        <a:p>
          <a:endParaRPr lang="en-US"/>
        </a:p>
      </dgm:t>
    </dgm:pt>
    <dgm:pt modelId="{3940D23D-AA69-4772-86E0-C61A2F692EA8}" type="parTrans" cxnId="{FD4E8925-5584-4B60-BF72-9EDFD0D243D2}">
      <dgm:prSet/>
      <dgm:spPr/>
      <dgm:t>
        <a:bodyPr/>
        <a:lstStyle/>
        <a:p>
          <a:endParaRPr lang="en-US"/>
        </a:p>
      </dgm:t>
    </dgm:pt>
    <dgm:pt modelId="{6A76DA0B-4EC5-4EC8-A82C-DB7EB73A76B1}">
      <dgm:prSet phldrT="[Text]" custT="1"/>
      <dgm:spPr>
        <a:solidFill>
          <a:srgbClr val="0070C0">
            <a:alpha val="80000"/>
          </a:srgbClr>
        </a:solidFill>
      </dgm:spPr>
      <dgm:t>
        <a:bodyPr/>
        <a:lstStyle/>
        <a:p>
          <a:r>
            <a:rPr lang="fa-IR" sz="1600" dirty="0">
              <a:cs typeface="B Titr" panose="00000700000000000000" pitchFamily="2" charset="-78"/>
            </a:rPr>
            <a:t>انواع کود دامی</a:t>
          </a:r>
          <a:endParaRPr lang="en-US" sz="1600" dirty="0">
            <a:cs typeface="B Titr" panose="00000700000000000000" pitchFamily="2" charset="-78"/>
          </a:endParaRPr>
        </a:p>
      </dgm:t>
    </dgm:pt>
    <dgm:pt modelId="{F3CDB038-32C2-43FC-B0F9-F215ADD6DC15}" type="sibTrans" cxnId="{FAB0BBAC-D222-4E39-9B12-090CBB861D96}">
      <dgm:prSet/>
      <dgm:spPr/>
      <dgm:t>
        <a:bodyPr/>
        <a:lstStyle/>
        <a:p>
          <a:endParaRPr lang="en-US"/>
        </a:p>
      </dgm:t>
    </dgm:pt>
    <dgm:pt modelId="{48125AED-03ED-4DA2-B63A-F7550AB854C9}" type="parTrans" cxnId="{FAB0BBAC-D222-4E39-9B12-090CBB861D96}">
      <dgm:prSet/>
      <dgm:spPr/>
      <dgm:t>
        <a:bodyPr/>
        <a:lstStyle/>
        <a:p>
          <a:endParaRPr lang="en-US"/>
        </a:p>
      </dgm:t>
    </dgm:pt>
    <dgm:pt modelId="{18F6D411-74E4-4A5F-B29D-3F7A562E2281}">
      <dgm:prSet custT="1"/>
      <dgm:spPr>
        <a:solidFill>
          <a:srgbClr val="C00000">
            <a:alpha val="60000"/>
          </a:srgbClr>
        </a:solidFill>
      </dgm:spPr>
      <dgm:t>
        <a:bodyPr/>
        <a:lstStyle/>
        <a:p>
          <a:r>
            <a:rPr lang="fa-IR" sz="1600">
              <a:cs typeface="B Titr" panose="00000700000000000000" pitchFamily="2" charset="-78"/>
            </a:rPr>
            <a:t>ورمی </a:t>
          </a:r>
          <a:r>
            <a:rPr lang="fa-IR" sz="1600" dirty="0">
              <a:cs typeface="B Titr" panose="00000700000000000000" pitchFamily="2" charset="-78"/>
            </a:rPr>
            <a:t>کمپوست</a:t>
          </a:r>
          <a:endParaRPr lang="en-US" sz="1600" dirty="0">
            <a:cs typeface="B Titr" panose="00000700000000000000" pitchFamily="2" charset="-78"/>
          </a:endParaRPr>
        </a:p>
      </dgm:t>
    </dgm:pt>
    <dgm:pt modelId="{8B19924B-3FC1-43EA-BB6A-D116A3A35E08}" type="sibTrans" cxnId="{73521B1D-E228-4920-9F30-781D93C1E7E4}">
      <dgm:prSet/>
      <dgm:spPr/>
      <dgm:t>
        <a:bodyPr/>
        <a:lstStyle/>
        <a:p>
          <a:endParaRPr lang="en-US"/>
        </a:p>
      </dgm:t>
    </dgm:pt>
    <dgm:pt modelId="{4BE5C3B3-6F47-4E5B-B695-C98B5F8B0E13}" type="parTrans" cxnId="{73521B1D-E228-4920-9F30-781D93C1E7E4}">
      <dgm:prSet/>
      <dgm:spPr/>
      <dgm:t>
        <a:bodyPr/>
        <a:lstStyle/>
        <a:p>
          <a:endParaRPr lang="en-US"/>
        </a:p>
      </dgm:t>
    </dgm:pt>
    <dgm:pt modelId="{308FA457-78F2-46FA-9B53-8D5051ED162B}">
      <dgm:prSet custT="1"/>
      <dgm:spPr>
        <a:solidFill>
          <a:srgbClr val="0070C0">
            <a:alpha val="70000"/>
          </a:srgbClr>
        </a:solidFill>
      </dgm:spPr>
      <dgm:t>
        <a:bodyPr/>
        <a:lstStyle/>
        <a:p>
          <a:r>
            <a:rPr lang="fa-IR" sz="1600" dirty="0">
              <a:cs typeface="B Titr" panose="00000700000000000000" pitchFamily="2" charset="-78"/>
            </a:rPr>
            <a:t>روش پوساندن کود</a:t>
          </a:r>
          <a:endParaRPr lang="en-US" sz="1600" dirty="0">
            <a:cs typeface="B Titr" panose="00000700000000000000" pitchFamily="2" charset="-78"/>
          </a:endParaRPr>
        </a:p>
      </dgm:t>
    </dgm:pt>
    <dgm:pt modelId="{67ED2BB7-7466-4BCC-A545-B545F50C5B21}" type="sibTrans" cxnId="{6229F38F-3C41-4BFE-834A-353E1962EBCE}">
      <dgm:prSet/>
      <dgm:spPr/>
      <dgm:t>
        <a:bodyPr/>
        <a:lstStyle/>
        <a:p>
          <a:endParaRPr lang="en-US"/>
        </a:p>
      </dgm:t>
    </dgm:pt>
    <dgm:pt modelId="{B0C11C13-4440-4BEF-A747-B99FFAE02485}" type="parTrans" cxnId="{6229F38F-3C41-4BFE-834A-353E1962EBCE}">
      <dgm:prSet/>
      <dgm:spPr/>
      <dgm:t>
        <a:bodyPr/>
        <a:lstStyle/>
        <a:p>
          <a:endParaRPr lang="en-US"/>
        </a:p>
      </dgm:t>
    </dgm:pt>
    <dgm:pt modelId="{7249DDD9-0CA1-4234-A03D-C5CD491F1FC6}" type="pres">
      <dgm:prSet presAssocID="{5B935CE0-A68E-484B-8E82-272D27036509}" presName="Name0" presStyleCnt="0">
        <dgm:presLayoutVars>
          <dgm:dir val="rev"/>
          <dgm:resizeHandles val="exact"/>
        </dgm:presLayoutVars>
      </dgm:prSet>
      <dgm:spPr/>
    </dgm:pt>
    <dgm:pt modelId="{5947AB21-693A-40F9-BD55-B0890204769E}" type="pres">
      <dgm:prSet presAssocID="{BDE761F4-6C91-491E-818B-BFC49E89ED1D}" presName="parTxOnly" presStyleLbl="node1" presStyleIdx="0" presStyleCnt="4">
        <dgm:presLayoutVars>
          <dgm:bulletEnabled val="1"/>
        </dgm:presLayoutVars>
      </dgm:prSet>
      <dgm:spPr/>
    </dgm:pt>
    <dgm:pt modelId="{EF6A1336-9B82-4B84-8796-DFE656E27651}" type="pres">
      <dgm:prSet presAssocID="{E49DDBC1-AC25-4329-80E7-3369D2687C37}" presName="parSpace" presStyleCnt="0"/>
      <dgm:spPr/>
    </dgm:pt>
    <dgm:pt modelId="{E17C44D5-83CA-4B8B-BDFC-E469A2114BC1}" type="pres">
      <dgm:prSet presAssocID="{6A76DA0B-4EC5-4EC8-A82C-DB7EB73A76B1}" presName="parTxOnly" presStyleLbl="node1" presStyleIdx="1" presStyleCnt="4" custScaleX="131607">
        <dgm:presLayoutVars>
          <dgm:bulletEnabled val="1"/>
        </dgm:presLayoutVars>
      </dgm:prSet>
      <dgm:spPr/>
    </dgm:pt>
    <dgm:pt modelId="{D3B1AD6A-1536-464E-826C-982706CA6EA1}" type="pres">
      <dgm:prSet presAssocID="{F3CDB038-32C2-43FC-B0F9-F215ADD6DC15}" presName="parSpace" presStyleCnt="0"/>
      <dgm:spPr/>
    </dgm:pt>
    <dgm:pt modelId="{3B3C776B-9D80-4DBC-9087-990879012674}" type="pres">
      <dgm:prSet presAssocID="{308FA457-78F2-46FA-9B53-8D5051ED162B}" presName="parTxOnly" presStyleLbl="node1" presStyleIdx="2" presStyleCnt="4">
        <dgm:presLayoutVars>
          <dgm:bulletEnabled val="1"/>
        </dgm:presLayoutVars>
      </dgm:prSet>
      <dgm:spPr/>
    </dgm:pt>
    <dgm:pt modelId="{6AF1F2D3-BE0B-48FF-ABDB-92F7A7533F29}" type="pres">
      <dgm:prSet presAssocID="{67ED2BB7-7466-4BCC-A545-B545F50C5B21}" presName="parSpace" presStyleCnt="0"/>
      <dgm:spPr/>
    </dgm:pt>
    <dgm:pt modelId="{CDA31159-6DB5-45B1-B888-F04626BF3A71}" type="pres">
      <dgm:prSet presAssocID="{18F6D411-74E4-4A5F-B29D-3F7A562E2281}" presName="parTxOnly" presStyleLbl="node1" presStyleIdx="3" presStyleCnt="4">
        <dgm:presLayoutVars>
          <dgm:bulletEnabled val="1"/>
        </dgm:presLayoutVars>
      </dgm:prSet>
      <dgm:spPr/>
    </dgm:pt>
  </dgm:ptLst>
  <dgm:cxnLst>
    <dgm:cxn modelId="{73521B1D-E228-4920-9F30-781D93C1E7E4}" srcId="{5B935CE0-A68E-484B-8E82-272D27036509}" destId="{18F6D411-74E4-4A5F-B29D-3F7A562E2281}" srcOrd="3" destOrd="0" parTransId="{4BE5C3B3-6F47-4E5B-B695-C98B5F8B0E13}" sibTransId="{8B19924B-3FC1-43EA-BB6A-D116A3A35E08}"/>
    <dgm:cxn modelId="{FD4E8925-5584-4B60-BF72-9EDFD0D243D2}" srcId="{5B935CE0-A68E-484B-8E82-272D27036509}" destId="{BDE761F4-6C91-491E-818B-BFC49E89ED1D}" srcOrd="0" destOrd="0" parTransId="{3940D23D-AA69-4772-86E0-C61A2F692EA8}" sibTransId="{E49DDBC1-AC25-4329-80E7-3369D2687C37}"/>
    <dgm:cxn modelId="{E6FE3E55-2531-445F-AD87-17B14ADC551A}" type="presOf" srcId="{5B935CE0-A68E-484B-8E82-272D27036509}" destId="{7249DDD9-0CA1-4234-A03D-C5CD491F1FC6}" srcOrd="0" destOrd="0" presId="urn:microsoft.com/office/officeart/2005/8/layout/hChevron3"/>
    <dgm:cxn modelId="{1E37A476-CDA8-4363-8438-45C3CDB9B270}" type="presOf" srcId="{BDE761F4-6C91-491E-818B-BFC49E89ED1D}" destId="{5947AB21-693A-40F9-BD55-B0890204769E}" srcOrd="0" destOrd="0" presId="urn:microsoft.com/office/officeart/2005/8/layout/hChevron3"/>
    <dgm:cxn modelId="{6229F38F-3C41-4BFE-834A-353E1962EBCE}" srcId="{5B935CE0-A68E-484B-8E82-272D27036509}" destId="{308FA457-78F2-46FA-9B53-8D5051ED162B}" srcOrd="2" destOrd="0" parTransId="{B0C11C13-4440-4BEF-A747-B99FFAE02485}" sibTransId="{67ED2BB7-7466-4BCC-A545-B545F50C5B21}"/>
    <dgm:cxn modelId="{27725890-3E4B-4DDD-86E3-BCACE83B4DE9}" type="presOf" srcId="{18F6D411-74E4-4A5F-B29D-3F7A562E2281}" destId="{CDA31159-6DB5-45B1-B888-F04626BF3A71}" srcOrd="0" destOrd="0" presId="urn:microsoft.com/office/officeart/2005/8/layout/hChevron3"/>
    <dgm:cxn modelId="{F34E9B9D-B9B9-4289-8C90-A0A93EA7A213}" type="presOf" srcId="{6A76DA0B-4EC5-4EC8-A82C-DB7EB73A76B1}" destId="{E17C44D5-83CA-4B8B-BDFC-E469A2114BC1}" srcOrd="0" destOrd="0" presId="urn:microsoft.com/office/officeart/2005/8/layout/hChevron3"/>
    <dgm:cxn modelId="{FAB0BBAC-D222-4E39-9B12-090CBB861D96}" srcId="{5B935CE0-A68E-484B-8E82-272D27036509}" destId="{6A76DA0B-4EC5-4EC8-A82C-DB7EB73A76B1}" srcOrd="1" destOrd="0" parTransId="{48125AED-03ED-4DA2-B63A-F7550AB854C9}" sibTransId="{F3CDB038-32C2-43FC-B0F9-F215ADD6DC15}"/>
    <dgm:cxn modelId="{94A114EC-84B8-4DA0-8B0A-5FBBBFB8EA1F}" type="presOf" srcId="{308FA457-78F2-46FA-9B53-8D5051ED162B}" destId="{3B3C776B-9D80-4DBC-9087-990879012674}" srcOrd="0" destOrd="0" presId="urn:microsoft.com/office/officeart/2005/8/layout/hChevron3"/>
    <dgm:cxn modelId="{244B94A4-6D84-43AE-ABFB-57ED89B913B0}" type="presParOf" srcId="{7249DDD9-0CA1-4234-A03D-C5CD491F1FC6}" destId="{5947AB21-693A-40F9-BD55-B0890204769E}" srcOrd="0" destOrd="0" presId="urn:microsoft.com/office/officeart/2005/8/layout/hChevron3"/>
    <dgm:cxn modelId="{B93F88BD-0331-44FD-8C6B-A90FA4D83357}" type="presParOf" srcId="{7249DDD9-0CA1-4234-A03D-C5CD491F1FC6}" destId="{EF6A1336-9B82-4B84-8796-DFE656E27651}" srcOrd="1" destOrd="0" presId="urn:microsoft.com/office/officeart/2005/8/layout/hChevron3"/>
    <dgm:cxn modelId="{B645A7C8-1388-4571-A3A5-0BB810B2BDA6}" type="presParOf" srcId="{7249DDD9-0CA1-4234-A03D-C5CD491F1FC6}" destId="{E17C44D5-83CA-4B8B-BDFC-E469A2114BC1}" srcOrd="2" destOrd="0" presId="urn:microsoft.com/office/officeart/2005/8/layout/hChevron3"/>
    <dgm:cxn modelId="{499EBB1E-18C6-4623-99D1-D7E5AE6CF00D}" type="presParOf" srcId="{7249DDD9-0CA1-4234-A03D-C5CD491F1FC6}" destId="{D3B1AD6A-1536-464E-826C-982706CA6EA1}" srcOrd="3" destOrd="0" presId="urn:microsoft.com/office/officeart/2005/8/layout/hChevron3"/>
    <dgm:cxn modelId="{D10E98D3-2506-44BD-A8AC-F72DDE174F94}" type="presParOf" srcId="{7249DDD9-0CA1-4234-A03D-C5CD491F1FC6}" destId="{3B3C776B-9D80-4DBC-9087-990879012674}" srcOrd="4" destOrd="0" presId="urn:microsoft.com/office/officeart/2005/8/layout/hChevron3"/>
    <dgm:cxn modelId="{7917D7EA-568B-4D11-889B-AEA719B3BA21}" type="presParOf" srcId="{7249DDD9-0CA1-4234-A03D-C5CD491F1FC6}" destId="{6AF1F2D3-BE0B-48FF-ABDB-92F7A7533F29}" srcOrd="5" destOrd="0" presId="urn:microsoft.com/office/officeart/2005/8/layout/hChevron3"/>
    <dgm:cxn modelId="{0D14BD0C-C869-47E8-8080-831DC44212FB}" type="presParOf" srcId="{7249DDD9-0CA1-4234-A03D-C5CD491F1FC6}" destId="{CDA31159-6DB5-45B1-B888-F04626BF3A71}"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935CE0-A68E-484B-8E82-272D27036509}" type="doc">
      <dgm:prSet loTypeId="urn:microsoft.com/office/officeart/2005/8/layout/hChevron3" loCatId="process" qsTypeId="urn:microsoft.com/office/officeart/2005/8/quickstyle/simple1" qsCatId="simple" csTypeId="urn:microsoft.com/office/officeart/2005/8/colors/accent1_5" csCatId="accent1" phldr="1"/>
      <dgm:spPr/>
      <dgm:t>
        <a:bodyPr/>
        <a:lstStyle/>
        <a:p>
          <a:endParaRPr lang="en-US"/>
        </a:p>
      </dgm:t>
    </dgm:pt>
    <dgm:pt modelId="{BDE761F4-6C91-491E-818B-BFC49E89ED1D}">
      <dgm:prSet phldrT="[Text]" custT="1"/>
      <dgm:spPr>
        <a:solidFill>
          <a:srgbClr val="C00000">
            <a:alpha val="90000"/>
          </a:srgbClr>
        </a:solidFill>
      </dgm:spPr>
      <dgm:t>
        <a:bodyPr/>
        <a:lstStyle/>
        <a:p>
          <a:r>
            <a:rPr lang="fa-IR" sz="1800" dirty="0">
              <a:cs typeface="B Titr" panose="00000700000000000000" pitchFamily="2" charset="-78"/>
            </a:rPr>
            <a:t>مقدمه</a:t>
          </a:r>
          <a:endParaRPr lang="en-US" sz="1800" dirty="0">
            <a:cs typeface="B Titr" panose="00000700000000000000" pitchFamily="2" charset="-78"/>
          </a:endParaRPr>
        </a:p>
      </dgm:t>
    </dgm:pt>
    <dgm:pt modelId="{E49DDBC1-AC25-4329-80E7-3369D2687C37}" type="sibTrans" cxnId="{FD4E8925-5584-4B60-BF72-9EDFD0D243D2}">
      <dgm:prSet/>
      <dgm:spPr/>
      <dgm:t>
        <a:bodyPr/>
        <a:lstStyle/>
        <a:p>
          <a:endParaRPr lang="en-US"/>
        </a:p>
      </dgm:t>
    </dgm:pt>
    <dgm:pt modelId="{3940D23D-AA69-4772-86E0-C61A2F692EA8}" type="parTrans" cxnId="{FD4E8925-5584-4B60-BF72-9EDFD0D243D2}">
      <dgm:prSet/>
      <dgm:spPr/>
      <dgm:t>
        <a:bodyPr/>
        <a:lstStyle/>
        <a:p>
          <a:endParaRPr lang="en-US"/>
        </a:p>
      </dgm:t>
    </dgm:pt>
    <dgm:pt modelId="{6A76DA0B-4EC5-4EC8-A82C-DB7EB73A76B1}">
      <dgm:prSet phldrT="[Text]" custT="1"/>
      <dgm:spPr>
        <a:solidFill>
          <a:srgbClr val="0070C0">
            <a:alpha val="80000"/>
          </a:srgbClr>
        </a:solidFill>
      </dgm:spPr>
      <dgm:t>
        <a:bodyPr/>
        <a:lstStyle/>
        <a:p>
          <a:r>
            <a:rPr lang="fa-IR" sz="1600" dirty="0">
              <a:cs typeface="B Titr" panose="00000700000000000000" pitchFamily="2" charset="-78"/>
            </a:rPr>
            <a:t>انواع کود دامی</a:t>
          </a:r>
          <a:endParaRPr lang="en-US" sz="1600" dirty="0">
            <a:cs typeface="B Titr" panose="00000700000000000000" pitchFamily="2" charset="-78"/>
          </a:endParaRPr>
        </a:p>
      </dgm:t>
    </dgm:pt>
    <dgm:pt modelId="{F3CDB038-32C2-43FC-B0F9-F215ADD6DC15}" type="sibTrans" cxnId="{FAB0BBAC-D222-4E39-9B12-090CBB861D96}">
      <dgm:prSet/>
      <dgm:spPr/>
      <dgm:t>
        <a:bodyPr/>
        <a:lstStyle/>
        <a:p>
          <a:endParaRPr lang="en-US"/>
        </a:p>
      </dgm:t>
    </dgm:pt>
    <dgm:pt modelId="{48125AED-03ED-4DA2-B63A-F7550AB854C9}" type="parTrans" cxnId="{FAB0BBAC-D222-4E39-9B12-090CBB861D96}">
      <dgm:prSet/>
      <dgm:spPr/>
      <dgm:t>
        <a:bodyPr/>
        <a:lstStyle/>
        <a:p>
          <a:endParaRPr lang="en-US"/>
        </a:p>
      </dgm:t>
    </dgm:pt>
    <dgm:pt modelId="{18F6D411-74E4-4A5F-B29D-3F7A562E2281}">
      <dgm:prSet custT="1"/>
      <dgm:spPr>
        <a:solidFill>
          <a:srgbClr val="0070C0">
            <a:alpha val="60000"/>
          </a:srgbClr>
        </a:solidFill>
      </dgm:spPr>
      <dgm:t>
        <a:bodyPr/>
        <a:lstStyle/>
        <a:p>
          <a:r>
            <a:rPr lang="fa-IR" sz="1600" dirty="0">
              <a:cs typeface="B Titr" panose="00000700000000000000" pitchFamily="2" charset="-78"/>
            </a:rPr>
            <a:t>ورمی کمپوست</a:t>
          </a:r>
          <a:endParaRPr lang="en-US" sz="1600" dirty="0">
            <a:cs typeface="B Titr" panose="00000700000000000000" pitchFamily="2" charset="-78"/>
          </a:endParaRPr>
        </a:p>
      </dgm:t>
    </dgm:pt>
    <dgm:pt modelId="{8B19924B-3FC1-43EA-BB6A-D116A3A35E08}" type="sibTrans" cxnId="{73521B1D-E228-4920-9F30-781D93C1E7E4}">
      <dgm:prSet/>
      <dgm:spPr/>
      <dgm:t>
        <a:bodyPr/>
        <a:lstStyle/>
        <a:p>
          <a:endParaRPr lang="en-US"/>
        </a:p>
      </dgm:t>
    </dgm:pt>
    <dgm:pt modelId="{4BE5C3B3-6F47-4E5B-B695-C98B5F8B0E13}" type="parTrans" cxnId="{73521B1D-E228-4920-9F30-781D93C1E7E4}">
      <dgm:prSet/>
      <dgm:spPr/>
      <dgm:t>
        <a:bodyPr/>
        <a:lstStyle/>
        <a:p>
          <a:endParaRPr lang="en-US"/>
        </a:p>
      </dgm:t>
    </dgm:pt>
    <dgm:pt modelId="{308FA457-78F2-46FA-9B53-8D5051ED162B}">
      <dgm:prSet custT="1"/>
      <dgm:spPr>
        <a:solidFill>
          <a:srgbClr val="0070C0">
            <a:alpha val="70000"/>
          </a:srgbClr>
        </a:solidFill>
      </dgm:spPr>
      <dgm:t>
        <a:bodyPr/>
        <a:lstStyle/>
        <a:p>
          <a:r>
            <a:rPr lang="fa-IR" sz="1600" dirty="0">
              <a:cs typeface="B Titr" panose="00000700000000000000" pitchFamily="2" charset="-78"/>
            </a:rPr>
            <a:t>روش پوساندن کود</a:t>
          </a:r>
          <a:endParaRPr lang="en-US" sz="1600" dirty="0">
            <a:cs typeface="B Titr" panose="00000700000000000000" pitchFamily="2" charset="-78"/>
          </a:endParaRPr>
        </a:p>
      </dgm:t>
    </dgm:pt>
    <dgm:pt modelId="{67ED2BB7-7466-4BCC-A545-B545F50C5B21}" type="sibTrans" cxnId="{6229F38F-3C41-4BFE-834A-353E1962EBCE}">
      <dgm:prSet/>
      <dgm:spPr/>
      <dgm:t>
        <a:bodyPr/>
        <a:lstStyle/>
        <a:p>
          <a:endParaRPr lang="en-US"/>
        </a:p>
      </dgm:t>
    </dgm:pt>
    <dgm:pt modelId="{B0C11C13-4440-4BEF-A747-B99FFAE02485}" type="parTrans" cxnId="{6229F38F-3C41-4BFE-834A-353E1962EBCE}">
      <dgm:prSet/>
      <dgm:spPr/>
      <dgm:t>
        <a:bodyPr/>
        <a:lstStyle/>
        <a:p>
          <a:endParaRPr lang="en-US"/>
        </a:p>
      </dgm:t>
    </dgm:pt>
    <dgm:pt modelId="{7249DDD9-0CA1-4234-A03D-C5CD491F1FC6}" type="pres">
      <dgm:prSet presAssocID="{5B935CE0-A68E-484B-8E82-272D27036509}" presName="Name0" presStyleCnt="0">
        <dgm:presLayoutVars>
          <dgm:dir val="rev"/>
          <dgm:resizeHandles val="exact"/>
        </dgm:presLayoutVars>
      </dgm:prSet>
      <dgm:spPr/>
    </dgm:pt>
    <dgm:pt modelId="{5947AB21-693A-40F9-BD55-B0890204769E}" type="pres">
      <dgm:prSet presAssocID="{BDE761F4-6C91-491E-818B-BFC49E89ED1D}" presName="parTxOnly" presStyleLbl="node1" presStyleIdx="0" presStyleCnt="4">
        <dgm:presLayoutVars>
          <dgm:bulletEnabled val="1"/>
        </dgm:presLayoutVars>
      </dgm:prSet>
      <dgm:spPr/>
    </dgm:pt>
    <dgm:pt modelId="{EF6A1336-9B82-4B84-8796-DFE656E27651}" type="pres">
      <dgm:prSet presAssocID="{E49DDBC1-AC25-4329-80E7-3369D2687C37}" presName="parSpace" presStyleCnt="0"/>
      <dgm:spPr/>
    </dgm:pt>
    <dgm:pt modelId="{E17C44D5-83CA-4B8B-BDFC-E469A2114BC1}" type="pres">
      <dgm:prSet presAssocID="{6A76DA0B-4EC5-4EC8-A82C-DB7EB73A76B1}" presName="parTxOnly" presStyleLbl="node1" presStyleIdx="1" presStyleCnt="4" custScaleX="131607">
        <dgm:presLayoutVars>
          <dgm:bulletEnabled val="1"/>
        </dgm:presLayoutVars>
      </dgm:prSet>
      <dgm:spPr/>
    </dgm:pt>
    <dgm:pt modelId="{D3B1AD6A-1536-464E-826C-982706CA6EA1}" type="pres">
      <dgm:prSet presAssocID="{F3CDB038-32C2-43FC-B0F9-F215ADD6DC15}" presName="parSpace" presStyleCnt="0"/>
      <dgm:spPr/>
    </dgm:pt>
    <dgm:pt modelId="{3B3C776B-9D80-4DBC-9087-990879012674}" type="pres">
      <dgm:prSet presAssocID="{308FA457-78F2-46FA-9B53-8D5051ED162B}" presName="parTxOnly" presStyleLbl="node1" presStyleIdx="2" presStyleCnt="4">
        <dgm:presLayoutVars>
          <dgm:bulletEnabled val="1"/>
        </dgm:presLayoutVars>
      </dgm:prSet>
      <dgm:spPr/>
    </dgm:pt>
    <dgm:pt modelId="{6AF1F2D3-BE0B-48FF-ABDB-92F7A7533F29}" type="pres">
      <dgm:prSet presAssocID="{67ED2BB7-7466-4BCC-A545-B545F50C5B21}" presName="parSpace" presStyleCnt="0"/>
      <dgm:spPr/>
    </dgm:pt>
    <dgm:pt modelId="{CDA31159-6DB5-45B1-B888-F04626BF3A71}" type="pres">
      <dgm:prSet presAssocID="{18F6D411-74E4-4A5F-B29D-3F7A562E2281}" presName="parTxOnly" presStyleLbl="node1" presStyleIdx="3" presStyleCnt="4">
        <dgm:presLayoutVars>
          <dgm:bulletEnabled val="1"/>
        </dgm:presLayoutVars>
      </dgm:prSet>
      <dgm:spPr/>
    </dgm:pt>
  </dgm:ptLst>
  <dgm:cxnLst>
    <dgm:cxn modelId="{73521B1D-E228-4920-9F30-781D93C1E7E4}" srcId="{5B935CE0-A68E-484B-8E82-272D27036509}" destId="{18F6D411-74E4-4A5F-B29D-3F7A562E2281}" srcOrd="3" destOrd="0" parTransId="{4BE5C3B3-6F47-4E5B-B695-C98B5F8B0E13}" sibTransId="{8B19924B-3FC1-43EA-BB6A-D116A3A35E08}"/>
    <dgm:cxn modelId="{FD4E8925-5584-4B60-BF72-9EDFD0D243D2}" srcId="{5B935CE0-A68E-484B-8E82-272D27036509}" destId="{BDE761F4-6C91-491E-818B-BFC49E89ED1D}" srcOrd="0" destOrd="0" parTransId="{3940D23D-AA69-4772-86E0-C61A2F692EA8}" sibTransId="{E49DDBC1-AC25-4329-80E7-3369D2687C37}"/>
    <dgm:cxn modelId="{E6FE3E55-2531-445F-AD87-17B14ADC551A}" type="presOf" srcId="{5B935CE0-A68E-484B-8E82-272D27036509}" destId="{7249DDD9-0CA1-4234-A03D-C5CD491F1FC6}" srcOrd="0" destOrd="0" presId="urn:microsoft.com/office/officeart/2005/8/layout/hChevron3"/>
    <dgm:cxn modelId="{1E37A476-CDA8-4363-8438-45C3CDB9B270}" type="presOf" srcId="{BDE761F4-6C91-491E-818B-BFC49E89ED1D}" destId="{5947AB21-693A-40F9-BD55-B0890204769E}" srcOrd="0" destOrd="0" presId="urn:microsoft.com/office/officeart/2005/8/layout/hChevron3"/>
    <dgm:cxn modelId="{6229F38F-3C41-4BFE-834A-353E1962EBCE}" srcId="{5B935CE0-A68E-484B-8E82-272D27036509}" destId="{308FA457-78F2-46FA-9B53-8D5051ED162B}" srcOrd="2" destOrd="0" parTransId="{B0C11C13-4440-4BEF-A747-B99FFAE02485}" sibTransId="{67ED2BB7-7466-4BCC-A545-B545F50C5B21}"/>
    <dgm:cxn modelId="{27725890-3E4B-4DDD-86E3-BCACE83B4DE9}" type="presOf" srcId="{18F6D411-74E4-4A5F-B29D-3F7A562E2281}" destId="{CDA31159-6DB5-45B1-B888-F04626BF3A71}" srcOrd="0" destOrd="0" presId="urn:microsoft.com/office/officeart/2005/8/layout/hChevron3"/>
    <dgm:cxn modelId="{F34E9B9D-B9B9-4289-8C90-A0A93EA7A213}" type="presOf" srcId="{6A76DA0B-4EC5-4EC8-A82C-DB7EB73A76B1}" destId="{E17C44D5-83CA-4B8B-BDFC-E469A2114BC1}" srcOrd="0" destOrd="0" presId="urn:microsoft.com/office/officeart/2005/8/layout/hChevron3"/>
    <dgm:cxn modelId="{FAB0BBAC-D222-4E39-9B12-090CBB861D96}" srcId="{5B935CE0-A68E-484B-8E82-272D27036509}" destId="{6A76DA0B-4EC5-4EC8-A82C-DB7EB73A76B1}" srcOrd="1" destOrd="0" parTransId="{48125AED-03ED-4DA2-B63A-F7550AB854C9}" sibTransId="{F3CDB038-32C2-43FC-B0F9-F215ADD6DC15}"/>
    <dgm:cxn modelId="{94A114EC-84B8-4DA0-8B0A-5FBBBFB8EA1F}" type="presOf" srcId="{308FA457-78F2-46FA-9B53-8D5051ED162B}" destId="{3B3C776B-9D80-4DBC-9087-990879012674}" srcOrd="0" destOrd="0" presId="urn:microsoft.com/office/officeart/2005/8/layout/hChevron3"/>
    <dgm:cxn modelId="{244B94A4-6D84-43AE-ABFB-57ED89B913B0}" type="presParOf" srcId="{7249DDD9-0CA1-4234-A03D-C5CD491F1FC6}" destId="{5947AB21-693A-40F9-BD55-B0890204769E}" srcOrd="0" destOrd="0" presId="urn:microsoft.com/office/officeart/2005/8/layout/hChevron3"/>
    <dgm:cxn modelId="{B93F88BD-0331-44FD-8C6B-A90FA4D83357}" type="presParOf" srcId="{7249DDD9-0CA1-4234-A03D-C5CD491F1FC6}" destId="{EF6A1336-9B82-4B84-8796-DFE656E27651}" srcOrd="1" destOrd="0" presId="urn:microsoft.com/office/officeart/2005/8/layout/hChevron3"/>
    <dgm:cxn modelId="{B645A7C8-1388-4571-A3A5-0BB810B2BDA6}" type="presParOf" srcId="{7249DDD9-0CA1-4234-A03D-C5CD491F1FC6}" destId="{E17C44D5-83CA-4B8B-BDFC-E469A2114BC1}" srcOrd="2" destOrd="0" presId="urn:microsoft.com/office/officeart/2005/8/layout/hChevron3"/>
    <dgm:cxn modelId="{499EBB1E-18C6-4623-99D1-D7E5AE6CF00D}" type="presParOf" srcId="{7249DDD9-0CA1-4234-A03D-C5CD491F1FC6}" destId="{D3B1AD6A-1536-464E-826C-982706CA6EA1}" srcOrd="3" destOrd="0" presId="urn:microsoft.com/office/officeart/2005/8/layout/hChevron3"/>
    <dgm:cxn modelId="{D10E98D3-2506-44BD-A8AC-F72DDE174F94}" type="presParOf" srcId="{7249DDD9-0CA1-4234-A03D-C5CD491F1FC6}" destId="{3B3C776B-9D80-4DBC-9087-990879012674}" srcOrd="4" destOrd="0" presId="urn:microsoft.com/office/officeart/2005/8/layout/hChevron3"/>
    <dgm:cxn modelId="{7917D7EA-568B-4D11-889B-AEA719B3BA21}" type="presParOf" srcId="{7249DDD9-0CA1-4234-A03D-C5CD491F1FC6}" destId="{6AF1F2D3-BE0B-48FF-ABDB-92F7A7533F29}" srcOrd="5" destOrd="0" presId="urn:microsoft.com/office/officeart/2005/8/layout/hChevron3"/>
    <dgm:cxn modelId="{0D14BD0C-C869-47E8-8080-831DC44212FB}" type="presParOf" srcId="{7249DDD9-0CA1-4234-A03D-C5CD491F1FC6}" destId="{CDA31159-6DB5-45B1-B888-F04626BF3A71}"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935CE0-A68E-484B-8E82-272D27036509}" type="doc">
      <dgm:prSet loTypeId="urn:microsoft.com/office/officeart/2005/8/layout/hChevron3" loCatId="process" qsTypeId="urn:microsoft.com/office/officeart/2005/8/quickstyle/simple1" qsCatId="simple" csTypeId="urn:microsoft.com/office/officeart/2005/8/colors/accent1_5" csCatId="accent1" phldr="1"/>
      <dgm:spPr/>
      <dgm:t>
        <a:bodyPr/>
        <a:lstStyle/>
        <a:p>
          <a:endParaRPr lang="en-US"/>
        </a:p>
      </dgm:t>
    </dgm:pt>
    <dgm:pt modelId="{BDE761F4-6C91-491E-818B-BFC49E89ED1D}">
      <dgm:prSet phldrT="[Text]" custT="1"/>
      <dgm:spPr>
        <a:solidFill>
          <a:srgbClr val="C00000">
            <a:alpha val="90000"/>
          </a:srgbClr>
        </a:solidFill>
      </dgm:spPr>
      <dgm:t>
        <a:bodyPr/>
        <a:lstStyle/>
        <a:p>
          <a:r>
            <a:rPr lang="fa-IR" sz="1800" dirty="0">
              <a:cs typeface="B Titr" panose="00000700000000000000" pitchFamily="2" charset="-78"/>
            </a:rPr>
            <a:t>مقدمه</a:t>
          </a:r>
          <a:endParaRPr lang="en-US" sz="1800" dirty="0">
            <a:cs typeface="B Titr" panose="00000700000000000000" pitchFamily="2" charset="-78"/>
          </a:endParaRPr>
        </a:p>
      </dgm:t>
    </dgm:pt>
    <dgm:pt modelId="{E49DDBC1-AC25-4329-80E7-3369D2687C37}" type="sibTrans" cxnId="{FD4E8925-5584-4B60-BF72-9EDFD0D243D2}">
      <dgm:prSet/>
      <dgm:spPr/>
      <dgm:t>
        <a:bodyPr/>
        <a:lstStyle/>
        <a:p>
          <a:endParaRPr lang="en-US"/>
        </a:p>
      </dgm:t>
    </dgm:pt>
    <dgm:pt modelId="{3940D23D-AA69-4772-86E0-C61A2F692EA8}" type="parTrans" cxnId="{FD4E8925-5584-4B60-BF72-9EDFD0D243D2}">
      <dgm:prSet/>
      <dgm:spPr/>
      <dgm:t>
        <a:bodyPr/>
        <a:lstStyle/>
        <a:p>
          <a:endParaRPr lang="en-US"/>
        </a:p>
      </dgm:t>
    </dgm:pt>
    <dgm:pt modelId="{6A76DA0B-4EC5-4EC8-A82C-DB7EB73A76B1}">
      <dgm:prSet phldrT="[Text]" custT="1"/>
      <dgm:spPr>
        <a:solidFill>
          <a:srgbClr val="0070C0">
            <a:alpha val="80000"/>
          </a:srgbClr>
        </a:solidFill>
      </dgm:spPr>
      <dgm:t>
        <a:bodyPr/>
        <a:lstStyle/>
        <a:p>
          <a:r>
            <a:rPr lang="fa-IR" sz="1600" dirty="0">
              <a:cs typeface="B Titr" panose="00000700000000000000" pitchFamily="2" charset="-78"/>
            </a:rPr>
            <a:t>انواع کود دامی</a:t>
          </a:r>
          <a:endParaRPr lang="en-US" sz="1600" dirty="0">
            <a:cs typeface="B Titr" panose="00000700000000000000" pitchFamily="2" charset="-78"/>
          </a:endParaRPr>
        </a:p>
      </dgm:t>
    </dgm:pt>
    <dgm:pt modelId="{F3CDB038-32C2-43FC-B0F9-F215ADD6DC15}" type="sibTrans" cxnId="{FAB0BBAC-D222-4E39-9B12-090CBB861D96}">
      <dgm:prSet/>
      <dgm:spPr/>
      <dgm:t>
        <a:bodyPr/>
        <a:lstStyle/>
        <a:p>
          <a:endParaRPr lang="en-US"/>
        </a:p>
      </dgm:t>
    </dgm:pt>
    <dgm:pt modelId="{48125AED-03ED-4DA2-B63A-F7550AB854C9}" type="parTrans" cxnId="{FAB0BBAC-D222-4E39-9B12-090CBB861D96}">
      <dgm:prSet/>
      <dgm:spPr/>
      <dgm:t>
        <a:bodyPr/>
        <a:lstStyle/>
        <a:p>
          <a:endParaRPr lang="en-US"/>
        </a:p>
      </dgm:t>
    </dgm:pt>
    <dgm:pt modelId="{18F6D411-74E4-4A5F-B29D-3F7A562E2281}">
      <dgm:prSet custT="1"/>
      <dgm:spPr>
        <a:solidFill>
          <a:srgbClr val="0070C0">
            <a:alpha val="60000"/>
          </a:srgbClr>
        </a:solidFill>
      </dgm:spPr>
      <dgm:t>
        <a:bodyPr/>
        <a:lstStyle/>
        <a:p>
          <a:r>
            <a:rPr lang="fa-IR" sz="1600">
              <a:cs typeface="B Titr" panose="00000700000000000000" pitchFamily="2" charset="-78"/>
            </a:rPr>
            <a:t>ورمی </a:t>
          </a:r>
          <a:r>
            <a:rPr lang="fa-IR" sz="1600" dirty="0">
              <a:cs typeface="B Titr" panose="00000700000000000000" pitchFamily="2" charset="-78"/>
            </a:rPr>
            <a:t>کمپوست</a:t>
          </a:r>
          <a:endParaRPr lang="en-US" sz="1600" dirty="0">
            <a:cs typeface="B Titr" panose="00000700000000000000" pitchFamily="2" charset="-78"/>
          </a:endParaRPr>
        </a:p>
      </dgm:t>
    </dgm:pt>
    <dgm:pt modelId="{8B19924B-3FC1-43EA-BB6A-D116A3A35E08}" type="sibTrans" cxnId="{73521B1D-E228-4920-9F30-781D93C1E7E4}">
      <dgm:prSet/>
      <dgm:spPr/>
      <dgm:t>
        <a:bodyPr/>
        <a:lstStyle/>
        <a:p>
          <a:endParaRPr lang="en-US"/>
        </a:p>
      </dgm:t>
    </dgm:pt>
    <dgm:pt modelId="{4BE5C3B3-6F47-4E5B-B695-C98B5F8B0E13}" type="parTrans" cxnId="{73521B1D-E228-4920-9F30-781D93C1E7E4}">
      <dgm:prSet/>
      <dgm:spPr/>
      <dgm:t>
        <a:bodyPr/>
        <a:lstStyle/>
        <a:p>
          <a:endParaRPr lang="en-US"/>
        </a:p>
      </dgm:t>
    </dgm:pt>
    <dgm:pt modelId="{308FA457-78F2-46FA-9B53-8D5051ED162B}">
      <dgm:prSet custT="1"/>
      <dgm:spPr>
        <a:solidFill>
          <a:srgbClr val="0070C0">
            <a:alpha val="70000"/>
          </a:srgbClr>
        </a:solidFill>
      </dgm:spPr>
      <dgm:t>
        <a:bodyPr/>
        <a:lstStyle/>
        <a:p>
          <a:r>
            <a:rPr lang="fa-IR" sz="1600" dirty="0">
              <a:cs typeface="B Titr" panose="00000700000000000000" pitchFamily="2" charset="-78"/>
            </a:rPr>
            <a:t>روش پوساندن کود</a:t>
          </a:r>
          <a:endParaRPr lang="en-US" sz="1600" dirty="0">
            <a:cs typeface="B Titr" panose="00000700000000000000" pitchFamily="2" charset="-78"/>
          </a:endParaRPr>
        </a:p>
      </dgm:t>
    </dgm:pt>
    <dgm:pt modelId="{67ED2BB7-7466-4BCC-A545-B545F50C5B21}" type="sibTrans" cxnId="{6229F38F-3C41-4BFE-834A-353E1962EBCE}">
      <dgm:prSet/>
      <dgm:spPr/>
      <dgm:t>
        <a:bodyPr/>
        <a:lstStyle/>
        <a:p>
          <a:endParaRPr lang="en-US"/>
        </a:p>
      </dgm:t>
    </dgm:pt>
    <dgm:pt modelId="{B0C11C13-4440-4BEF-A747-B99FFAE02485}" type="parTrans" cxnId="{6229F38F-3C41-4BFE-834A-353E1962EBCE}">
      <dgm:prSet/>
      <dgm:spPr/>
      <dgm:t>
        <a:bodyPr/>
        <a:lstStyle/>
        <a:p>
          <a:endParaRPr lang="en-US"/>
        </a:p>
      </dgm:t>
    </dgm:pt>
    <dgm:pt modelId="{7249DDD9-0CA1-4234-A03D-C5CD491F1FC6}" type="pres">
      <dgm:prSet presAssocID="{5B935CE0-A68E-484B-8E82-272D27036509}" presName="Name0" presStyleCnt="0">
        <dgm:presLayoutVars>
          <dgm:dir val="rev"/>
          <dgm:resizeHandles val="exact"/>
        </dgm:presLayoutVars>
      </dgm:prSet>
      <dgm:spPr/>
    </dgm:pt>
    <dgm:pt modelId="{5947AB21-693A-40F9-BD55-B0890204769E}" type="pres">
      <dgm:prSet presAssocID="{BDE761F4-6C91-491E-818B-BFC49E89ED1D}" presName="parTxOnly" presStyleLbl="node1" presStyleIdx="0" presStyleCnt="4">
        <dgm:presLayoutVars>
          <dgm:bulletEnabled val="1"/>
        </dgm:presLayoutVars>
      </dgm:prSet>
      <dgm:spPr/>
    </dgm:pt>
    <dgm:pt modelId="{EF6A1336-9B82-4B84-8796-DFE656E27651}" type="pres">
      <dgm:prSet presAssocID="{E49DDBC1-AC25-4329-80E7-3369D2687C37}" presName="parSpace" presStyleCnt="0"/>
      <dgm:spPr/>
    </dgm:pt>
    <dgm:pt modelId="{E17C44D5-83CA-4B8B-BDFC-E469A2114BC1}" type="pres">
      <dgm:prSet presAssocID="{6A76DA0B-4EC5-4EC8-A82C-DB7EB73A76B1}" presName="parTxOnly" presStyleLbl="node1" presStyleIdx="1" presStyleCnt="4" custScaleX="131607">
        <dgm:presLayoutVars>
          <dgm:bulletEnabled val="1"/>
        </dgm:presLayoutVars>
      </dgm:prSet>
      <dgm:spPr/>
    </dgm:pt>
    <dgm:pt modelId="{D3B1AD6A-1536-464E-826C-982706CA6EA1}" type="pres">
      <dgm:prSet presAssocID="{F3CDB038-32C2-43FC-B0F9-F215ADD6DC15}" presName="parSpace" presStyleCnt="0"/>
      <dgm:spPr/>
    </dgm:pt>
    <dgm:pt modelId="{3B3C776B-9D80-4DBC-9087-990879012674}" type="pres">
      <dgm:prSet presAssocID="{308FA457-78F2-46FA-9B53-8D5051ED162B}" presName="parTxOnly" presStyleLbl="node1" presStyleIdx="2" presStyleCnt="4">
        <dgm:presLayoutVars>
          <dgm:bulletEnabled val="1"/>
        </dgm:presLayoutVars>
      </dgm:prSet>
      <dgm:spPr/>
    </dgm:pt>
    <dgm:pt modelId="{6AF1F2D3-BE0B-48FF-ABDB-92F7A7533F29}" type="pres">
      <dgm:prSet presAssocID="{67ED2BB7-7466-4BCC-A545-B545F50C5B21}" presName="parSpace" presStyleCnt="0"/>
      <dgm:spPr/>
    </dgm:pt>
    <dgm:pt modelId="{CDA31159-6DB5-45B1-B888-F04626BF3A71}" type="pres">
      <dgm:prSet presAssocID="{18F6D411-74E4-4A5F-B29D-3F7A562E2281}" presName="parTxOnly" presStyleLbl="node1" presStyleIdx="3" presStyleCnt="4">
        <dgm:presLayoutVars>
          <dgm:bulletEnabled val="1"/>
        </dgm:presLayoutVars>
      </dgm:prSet>
      <dgm:spPr/>
    </dgm:pt>
  </dgm:ptLst>
  <dgm:cxnLst>
    <dgm:cxn modelId="{73521B1D-E228-4920-9F30-781D93C1E7E4}" srcId="{5B935CE0-A68E-484B-8E82-272D27036509}" destId="{18F6D411-74E4-4A5F-B29D-3F7A562E2281}" srcOrd="3" destOrd="0" parTransId="{4BE5C3B3-6F47-4E5B-B695-C98B5F8B0E13}" sibTransId="{8B19924B-3FC1-43EA-BB6A-D116A3A35E08}"/>
    <dgm:cxn modelId="{FD4E8925-5584-4B60-BF72-9EDFD0D243D2}" srcId="{5B935CE0-A68E-484B-8E82-272D27036509}" destId="{BDE761F4-6C91-491E-818B-BFC49E89ED1D}" srcOrd="0" destOrd="0" parTransId="{3940D23D-AA69-4772-86E0-C61A2F692EA8}" sibTransId="{E49DDBC1-AC25-4329-80E7-3369D2687C37}"/>
    <dgm:cxn modelId="{E6FE3E55-2531-445F-AD87-17B14ADC551A}" type="presOf" srcId="{5B935CE0-A68E-484B-8E82-272D27036509}" destId="{7249DDD9-0CA1-4234-A03D-C5CD491F1FC6}" srcOrd="0" destOrd="0" presId="urn:microsoft.com/office/officeart/2005/8/layout/hChevron3"/>
    <dgm:cxn modelId="{1E37A476-CDA8-4363-8438-45C3CDB9B270}" type="presOf" srcId="{BDE761F4-6C91-491E-818B-BFC49E89ED1D}" destId="{5947AB21-693A-40F9-BD55-B0890204769E}" srcOrd="0" destOrd="0" presId="urn:microsoft.com/office/officeart/2005/8/layout/hChevron3"/>
    <dgm:cxn modelId="{6229F38F-3C41-4BFE-834A-353E1962EBCE}" srcId="{5B935CE0-A68E-484B-8E82-272D27036509}" destId="{308FA457-78F2-46FA-9B53-8D5051ED162B}" srcOrd="2" destOrd="0" parTransId="{B0C11C13-4440-4BEF-A747-B99FFAE02485}" sibTransId="{67ED2BB7-7466-4BCC-A545-B545F50C5B21}"/>
    <dgm:cxn modelId="{27725890-3E4B-4DDD-86E3-BCACE83B4DE9}" type="presOf" srcId="{18F6D411-74E4-4A5F-B29D-3F7A562E2281}" destId="{CDA31159-6DB5-45B1-B888-F04626BF3A71}" srcOrd="0" destOrd="0" presId="urn:microsoft.com/office/officeart/2005/8/layout/hChevron3"/>
    <dgm:cxn modelId="{F34E9B9D-B9B9-4289-8C90-A0A93EA7A213}" type="presOf" srcId="{6A76DA0B-4EC5-4EC8-A82C-DB7EB73A76B1}" destId="{E17C44D5-83CA-4B8B-BDFC-E469A2114BC1}" srcOrd="0" destOrd="0" presId="urn:microsoft.com/office/officeart/2005/8/layout/hChevron3"/>
    <dgm:cxn modelId="{FAB0BBAC-D222-4E39-9B12-090CBB861D96}" srcId="{5B935CE0-A68E-484B-8E82-272D27036509}" destId="{6A76DA0B-4EC5-4EC8-A82C-DB7EB73A76B1}" srcOrd="1" destOrd="0" parTransId="{48125AED-03ED-4DA2-B63A-F7550AB854C9}" sibTransId="{F3CDB038-32C2-43FC-B0F9-F215ADD6DC15}"/>
    <dgm:cxn modelId="{94A114EC-84B8-4DA0-8B0A-5FBBBFB8EA1F}" type="presOf" srcId="{308FA457-78F2-46FA-9B53-8D5051ED162B}" destId="{3B3C776B-9D80-4DBC-9087-990879012674}" srcOrd="0" destOrd="0" presId="urn:microsoft.com/office/officeart/2005/8/layout/hChevron3"/>
    <dgm:cxn modelId="{244B94A4-6D84-43AE-ABFB-57ED89B913B0}" type="presParOf" srcId="{7249DDD9-0CA1-4234-A03D-C5CD491F1FC6}" destId="{5947AB21-693A-40F9-BD55-B0890204769E}" srcOrd="0" destOrd="0" presId="urn:microsoft.com/office/officeart/2005/8/layout/hChevron3"/>
    <dgm:cxn modelId="{B93F88BD-0331-44FD-8C6B-A90FA4D83357}" type="presParOf" srcId="{7249DDD9-0CA1-4234-A03D-C5CD491F1FC6}" destId="{EF6A1336-9B82-4B84-8796-DFE656E27651}" srcOrd="1" destOrd="0" presId="urn:microsoft.com/office/officeart/2005/8/layout/hChevron3"/>
    <dgm:cxn modelId="{B645A7C8-1388-4571-A3A5-0BB810B2BDA6}" type="presParOf" srcId="{7249DDD9-0CA1-4234-A03D-C5CD491F1FC6}" destId="{E17C44D5-83CA-4B8B-BDFC-E469A2114BC1}" srcOrd="2" destOrd="0" presId="urn:microsoft.com/office/officeart/2005/8/layout/hChevron3"/>
    <dgm:cxn modelId="{499EBB1E-18C6-4623-99D1-D7E5AE6CF00D}" type="presParOf" srcId="{7249DDD9-0CA1-4234-A03D-C5CD491F1FC6}" destId="{D3B1AD6A-1536-464E-826C-982706CA6EA1}" srcOrd="3" destOrd="0" presId="urn:microsoft.com/office/officeart/2005/8/layout/hChevron3"/>
    <dgm:cxn modelId="{D10E98D3-2506-44BD-A8AC-F72DDE174F94}" type="presParOf" srcId="{7249DDD9-0CA1-4234-A03D-C5CD491F1FC6}" destId="{3B3C776B-9D80-4DBC-9087-990879012674}" srcOrd="4" destOrd="0" presId="urn:microsoft.com/office/officeart/2005/8/layout/hChevron3"/>
    <dgm:cxn modelId="{7917D7EA-568B-4D11-889B-AEA719B3BA21}" type="presParOf" srcId="{7249DDD9-0CA1-4234-A03D-C5CD491F1FC6}" destId="{6AF1F2D3-BE0B-48FF-ABDB-92F7A7533F29}" srcOrd="5" destOrd="0" presId="urn:microsoft.com/office/officeart/2005/8/layout/hChevron3"/>
    <dgm:cxn modelId="{0D14BD0C-C869-47E8-8080-831DC44212FB}" type="presParOf" srcId="{7249DDD9-0CA1-4234-A03D-C5CD491F1FC6}" destId="{CDA31159-6DB5-45B1-B888-F04626BF3A71}"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935CE0-A68E-484B-8E82-272D27036509}" type="doc">
      <dgm:prSet loTypeId="urn:microsoft.com/office/officeart/2005/8/layout/hChevron3" loCatId="process" qsTypeId="urn:microsoft.com/office/officeart/2005/8/quickstyle/simple1" qsCatId="simple" csTypeId="urn:microsoft.com/office/officeart/2005/8/colors/accent1_5" csCatId="accent1" phldr="1"/>
      <dgm:spPr/>
      <dgm:t>
        <a:bodyPr/>
        <a:lstStyle/>
        <a:p>
          <a:endParaRPr lang="en-US"/>
        </a:p>
      </dgm:t>
    </dgm:pt>
    <dgm:pt modelId="{BDE761F4-6C91-491E-818B-BFC49E89ED1D}">
      <dgm:prSet phldrT="[Text]" custT="1"/>
      <dgm:spPr>
        <a:solidFill>
          <a:srgbClr val="0070C0">
            <a:alpha val="90000"/>
          </a:srgbClr>
        </a:solidFill>
      </dgm:spPr>
      <dgm:t>
        <a:bodyPr/>
        <a:lstStyle/>
        <a:p>
          <a:r>
            <a:rPr lang="fa-IR" sz="1800" dirty="0">
              <a:cs typeface="B Titr" panose="00000700000000000000" pitchFamily="2" charset="-78"/>
            </a:rPr>
            <a:t>مقدمه</a:t>
          </a:r>
          <a:endParaRPr lang="en-US" sz="1800" dirty="0">
            <a:cs typeface="B Titr" panose="00000700000000000000" pitchFamily="2" charset="-78"/>
          </a:endParaRPr>
        </a:p>
      </dgm:t>
    </dgm:pt>
    <dgm:pt modelId="{E49DDBC1-AC25-4329-80E7-3369D2687C37}" type="sibTrans" cxnId="{FD4E8925-5584-4B60-BF72-9EDFD0D243D2}">
      <dgm:prSet/>
      <dgm:spPr/>
      <dgm:t>
        <a:bodyPr/>
        <a:lstStyle/>
        <a:p>
          <a:endParaRPr lang="en-US"/>
        </a:p>
      </dgm:t>
    </dgm:pt>
    <dgm:pt modelId="{3940D23D-AA69-4772-86E0-C61A2F692EA8}" type="parTrans" cxnId="{FD4E8925-5584-4B60-BF72-9EDFD0D243D2}">
      <dgm:prSet/>
      <dgm:spPr/>
      <dgm:t>
        <a:bodyPr/>
        <a:lstStyle/>
        <a:p>
          <a:endParaRPr lang="en-US"/>
        </a:p>
      </dgm:t>
    </dgm:pt>
    <dgm:pt modelId="{6A76DA0B-4EC5-4EC8-A82C-DB7EB73A76B1}">
      <dgm:prSet phldrT="[Text]" custT="1"/>
      <dgm:spPr>
        <a:solidFill>
          <a:srgbClr val="C00000">
            <a:alpha val="80000"/>
          </a:srgbClr>
        </a:solidFill>
      </dgm:spPr>
      <dgm:t>
        <a:bodyPr/>
        <a:lstStyle/>
        <a:p>
          <a:r>
            <a:rPr lang="fa-IR" sz="1600" dirty="0">
              <a:cs typeface="B Titr" panose="00000700000000000000" pitchFamily="2" charset="-78"/>
            </a:rPr>
            <a:t>انواع کود دامی</a:t>
          </a:r>
          <a:endParaRPr lang="en-US" sz="1600" dirty="0">
            <a:cs typeface="B Titr" panose="00000700000000000000" pitchFamily="2" charset="-78"/>
          </a:endParaRPr>
        </a:p>
      </dgm:t>
    </dgm:pt>
    <dgm:pt modelId="{F3CDB038-32C2-43FC-B0F9-F215ADD6DC15}" type="sibTrans" cxnId="{FAB0BBAC-D222-4E39-9B12-090CBB861D96}">
      <dgm:prSet/>
      <dgm:spPr/>
      <dgm:t>
        <a:bodyPr/>
        <a:lstStyle/>
        <a:p>
          <a:endParaRPr lang="en-US"/>
        </a:p>
      </dgm:t>
    </dgm:pt>
    <dgm:pt modelId="{48125AED-03ED-4DA2-B63A-F7550AB854C9}" type="parTrans" cxnId="{FAB0BBAC-D222-4E39-9B12-090CBB861D96}">
      <dgm:prSet/>
      <dgm:spPr/>
      <dgm:t>
        <a:bodyPr/>
        <a:lstStyle/>
        <a:p>
          <a:endParaRPr lang="en-US"/>
        </a:p>
      </dgm:t>
    </dgm:pt>
    <dgm:pt modelId="{18F6D411-74E4-4A5F-B29D-3F7A562E2281}">
      <dgm:prSet custT="1"/>
      <dgm:spPr>
        <a:solidFill>
          <a:srgbClr val="0070C0">
            <a:alpha val="60000"/>
          </a:srgbClr>
        </a:solidFill>
      </dgm:spPr>
      <dgm:t>
        <a:bodyPr/>
        <a:lstStyle/>
        <a:p>
          <a:r>
            <a:rPr lang="fa-IR" sz="1600">
              <a:cs typeface="B Titr" panose="00000700000000000000" pitchFamily="2" charset="-78"/>
            </a:rPr>
            <a:t>ورمی </a:t>
          </a:r>
          <a:r>
            <a:rPr lang="fa-IR" sz="1600" dirty="0">
              <a:cs typeface="B Titr" panose="00000700000000000000" pitchFamily="2" charset="-78"/>
            </a:rPr>
            <a:t>کمپوست</a:t>
          </a:r>
          <a:endParaRPr lang="en-US" sz="1600" dirty="0">
            <a:cs typeface="B Titr" panose="00000700000000000000" pitchFamily="2" charset="-78"/>
          </a:endParaRPr>
        </a:p>
      </dgm:t>
    </dgm:pt>
    <dgm:pt modelId="{8B19924B-3FC1-43EA-BB6A-D116A3A35E08}" type="sibTrans" cxnId="{73521B1D-E228-4920-9F30-781D93C1E7E4}">
      <dgm:prSet/>
      <dgm:spPr/>
      <dgm:t>
        <a:bodyPr/>
        <a:lstStyle/>
        <a:p>
          <a:endParaRPr lang="en-US"/>
        </a:p>
      </dgm:t>
    </dgm:pt>
    <dgm:pt modelId="{4BE5C3B3-6F47-4E5B-B695-C98B5F8B0E13}" type="parTrans" cxnId="{73521B1D-E228-4920-9F30-781D93C1E7E4}">
      <dgm:prSet/>
      <dgm:spPr/>
      <dgm:t>
        <a:bodyPr/>
        <a:lstStyle/>
        <a:p>
          <a:endParaRPr lang="en-US"/>
        </a:p>
      </dgm:t>
    </dgm:pt>
    <dgm:pt modelId="{308FA457-78F2-46FA-9B53-8D5051ED162B}">
      <dgm:prSet custT="1"/>
      <dgm:spPr>
        <a:solidFill>
          <a:srgbClr val="0070C0">
            <a:alpha val="70000"/>
          </a:srgbClr>
        </a:solidFill>
      </dgm:spPr>
      <dgm:t>
        <a:bodyPr/>
        <a:lstStyle/>
        <a:p>
          <a:r>
            <a:rPr lang="fa-IR" sz="1600" dirty="0">
              <a:cs typeface="B Titr" panose="00000700000000000000" pitchFamily="2" charset="-78"/>
            </a:rPr>
            <a:t>روش پوساندن کود</a:t>
          </a:r>
          <a:endParaRPr lang="en-US" sz="1600" dirty="0">
            <a:cs typeface="B Titr" panose="00000700000000000000" pitchFamily="2" charset="-78"/>
          </a:endParaRPr>
        </a:p>
      </dgm:t>
    </dgm:pt>
    <dgm:pt modelId="{67ED2BB7-7466-4BCC-A545-B545F50C5B21}" type="sibTrans" cxnId="{6229F38F-3C41-4BFE-834A-353E1962EBCE}">
      <dgm:prSet/>
      <dgm:spPr/>
      <dgm:t>
        <a:bodyPr/>
        <a:lstStyle/>
        <a:p>
          <a:endParaRPr lang="en-US"/>
        </a:p>
      </dgm:t>
    </dgm:pt>
    <dgm:pt modelId="{B0C11C13-4440-4BEF-A747-B99FFAE02485}" type="parTrans" cxnId="{6229F38F-3C41-4BFE-834A-353E1962EBCE}">
      <dgm:prSet/>
      <dgm:spPr/>
      <dgm:t>
        <a:bodyPr/>
        <a:lstStyle/>
        <a:p>
          <a:endParaRPr lang="en-US"/>
        </a:p>
      </dgm:t>
    </dgm:pt>
    <dgm:pt modelId="{7249DDD9-0CA1-4234-A03D-C5CD491F1FC6}" type="pres">
      <dgm:prSet presAssocID="{5B935CE0-A68E-484B-8E82-272D27036509}" presName="Name0" presStyleCnt="0">
        <dgm:presLayoutVars>
          <dgm:dir val="rev"/>
          <dgm:resizeHandles val="exact"/>
        </dgm:presLayoutVars>
      </dgm:prSet>
      <dgm:spPr/>
    </dgm:pt>
    <dgm:pt modelId="{5947AB21-693A-40F9-BD55-B0890204769E}" type="pres">
      <dgm:prSet presAssocID="{BDE761F4-6C91-491E-818B-BFC49E89ED1D}" presName="parTxOnly" presStyleLbl="node1" presStyleIdx="0" presStyleCnt="4">
        <dgm:presLayoutVars>
          <dgm:bulletEnabled val="1"/>
        </dgm:presLayoutVars>
      </dgm:prSet>
      <dgm:spPr/>
    </dgm:pt>
    <dgm:pt modelId="{EF6A1336-9B82-4B84-8796-DFE656E27651}" type="pres">
      <dgm:prSet presAssocID="{E49DDBC1-AC25-4329-80E7-3369D2687C37}" presName="parSpace" presStyleCnt="0"/>
      <dgm:spPr/>
    </dgm:pt>
    <dgm:pt modelId="{E17C44D5-83CA-4B8B-BDFC-E469A2114BC1}" type="pres">
      <dgm:prSet presAssocID="{6A76DA0B-4EC5-4EC8-A82C-DB7EB73A76B1}" presName="parTxOnly" presStyleLbl="node1" presStyleIdx="1" presStyleCnt="4" custScaleX="131607">
        <dgm:presLayoutVars>
          <dgm:bulletEnabled val="1"/>
        </dgm:presLayoutVars>
      </dgm:prSet>
      <dgm:spPr/>
    </dgm:pt>
    <dgm:pt modelId="{D3B1AD6A-1536-464E-826C-982706CA6EA1}" type="pres">
      <dgm:prSet presAssocID="{F3CDB038-32C2-43FC-B0F9-F215ADD6DC15}" presName="parSpace" presStyleCnt="0"/>
      <dgm:spPr/>
    </dgm:pt>
    <dgm:pt modelId="{3B3C776B-9D80-4DBC-9087-990879012674}" type="pres">
      <dgm:prSet presAssocID="{308FA457-78F2-46FA-9B53-8D5051ED162B}" presName="parTxOnly" presStyleLbl="node1" presStyleIdx="2" presStyleCnt="4">
        <dgm:presLayoutVars>
          <dgm:bulletEnabled val="1"/>
        </dgm:presLayoutVars>
      </dgm:prSet>
      <dgm:spPr/>
    </dgm:pt>
    <dgm:pt modelId="{6AF1F2D3-BE0B-48FF-ABDB-92F7A7533F29}" type="pres">
      <dgm:prSet presAssocID="{67ED2BB7-7466-4BCC-A545-B545F50C5B21}" presName="parSpace" presStyleCnt="0"/>
      <dgm:spPr/>
    </dgm:pt>
    <dgm:pt modelId="{CDA31159-6DB5-45B1-B888-F04626BF3A71}" type="pres">
      <dgm:prSet presAssocID="{18F6D411-74E4-4A5F-B29D-3F7A562E2281}" presName="parTxOnly" presStyleLbl="node1" presStyleIdx="3" presStyleCnt="4">
        <dgm:presLayoutVars>
          <dgm:bulletEnabled val="1"/>
        </dgm:presLayoutVars>
      </dgm:prSet>
      <dgm:spPr/>
    </dgm:pt>
  </dgm:ptLst>
  <dgm:cxnLst>
    <dgm:cxn modelId="{73521B1D-E228-4920-9F30-781D93C1E7E4}" srcId="{5B935CE0-A68E-484B-8E82-272D27036509}" destId="{18F6D411-74E4-4A5F-B29D-3F7A562E2281}" srcOrd="3" destOrd="0" parTransId="{4BE5C3B3-6F47-4E5B-B695-C98B5F8B0E13}" sibTransId="{8B19924B-3FC1-43EA-BB6A-D116A3A35E08}"/>
    <dgm:cxn modelId="{FD4E8925-5584-4B60-BF72-9EDFD0D243D2}" srcId="{5B935CE0-A68E-484B-8E82-272D27036509}" destId="{BDE761F4-6C91-491E-818B-BFC49E89ED1D}" srcOrd="0" destOrd="0" parTransId="{3940D23D-AA69-4772-86E0-C61A2F692EA8}" sibTransId="{E49DDBC1-AC25-4329-80E7-3369D2687C37}"/>
    <dgm:cxn modelId="{E6FE3E55-2531-445F-AD87-17B14ADC551A}" type="presOf" srcId="{5B935CE0-A68E-484B-8E82-272D27036509}" destId="{7249DDD9-0CA1-4234-A03D-C5CD491F1FC6}" srcOrd="0" destOrd="0" presId="urn:microsoft.com/office/officeart/2005/8/layout/hChevron3"/>
    <dgm:cxn modelId="{1E37A476-CDA8-4363-8438-45C3CDB9B270}" type="presOf" srcId="{BDE761F4-6C91-491E-818B-BFC49E89ED1D}" destId="{5947AB21-693A-40F9-BD55-B0890204769E}" srcOrd="0" destOrd="0" presId="urn:microsoft.com/office/officeart/2005/8/layout/hChevron3"/>
    <dgm:cxn modelId="{6229F38F-3C41-4BFE-834A-353E1962EBCE}" srcId="{5B935CE0-A68E-484B-8E82-272D27036509}" destId="{308FA457-78F2-46FA-9B53-8D5051ED162B}" srcOrd="2" destOrd="0" parTransId="{B0C11C13-4440-4BEF-A747-B99FFAE02485}" sibTransId="{67ED2BB7-7466-4BCC-A545-B545F50C5B21}"/>
    <dgm:cxn modelId="{27725890-3E4B-4DDD-86E3-BCACE83B4DE9}" type="presOf" srcId="{18F6D411-74E4-4A5F-B29D-3F7A562E2281}" destId="{CDA31159-6DB5-45B1-B888-F04626BF3A71}" srcOrd="0" destOrd="0" presId="urn:microsoft.com/office/officeart/2005/8/layout/hChevron3"/>
    <dgm:cxn modelId="{F34E9B9D-B9B9-4289-8C90-A0A93EA7A213}" type="presOf" srcId="{6A76DA0B-4EC5-4EC8-A82C-DB7EB73A76B1}" destId="{E17C44D5-83CA-4B8B-BDFC-E469A2114BC1}" srcOrd="0" destOrd="0" presId="urn:microsoft.com/office/officeart/2005/8/layout/hChevron3"/>
    <dgm:cxn modelId="{FAB0BBAC-D222-4E39-9B12-090CBB861D96}" srcId="{5B935CE0-A68E-484B-8E82-272D27036509}" destId="{6A76DA0B-4EC5-4EC8-A82C-DB7EB73A76B1}" srcOrd="1" destOrd="0" parTransId="{48125AED-03ED-4DA2-B63A-F7550AB854C9}" sibTransId="{F3CDB038-32C2-43FC-B0F9-F215ADD6DC15}"/>
    <dgm:cxn modelId="{94A114EC-84B8-4DA0-8B0A-5FBBBFB8EA1F}" type="presOf" srcId="{308FA457-78F2-46FA-9B53-8D5051ED162B}" destId="{3B3C776B-9D80-4DBC-9087-990879012674}" srcOrd="0" destOrd="0" presId="urn:microsoft.com/office/officeart/2005/8/layout/hChevron3"/>
    <dgm:cxn modelId="{244B94A4-6D84-43AE-ABFB-57ED89B913B0}" type="presParOf" srcId="{7249DDD9-0CA1-4234-A03D-C5CD491F1FC6}" destId="{5947AB21-693A-40F9-BD55-B0890204769E}" srcOrd="0" destOrd="0" presId="urn:microsoft.com/office/officeart/2005/8/layout/hChevron3"/>
    <dgm:cxn modelId="{B93F88BD-0331-44FD-8C6B-A90FA4D83357}" type="presParOf" srcId="{7249DDD9-0CA1-4234-A03D-C5CD491F1FC6}" destId="{EF6A1336-9B82-4B84-8796-DFE656E27651}" srcOrd="1" destOrd="0" presId="urn:microsoft.com/office/officeart/2005/8/layout/hChevron3"/>
    <dgm:cxn modelId="{B645A7C8-1388-4571-A3A5-0BB810B2BDA6}" type="presParOf" srcId="{7249DDD9-0CA1-4234-A03D-C5CD491F1FC6}" destId="{E17C44D5-83CA-4B8B-BDFC-E469A2114BC1}" srcOrd="2" destOrd="0" presId="urn:microsoft.com/office/officeart/2005/8/layout/hChevron3"/>
    <dgm:cxn modelId="{499EBB1E-18C6-4623-99D1-D7E5AE6CF00D}" type="presParOf" srcId="{7249DDD9-0CA1-4234-A03D-C5CD491F1FC6}" destId="{D3B1AD6A-1536-464E-826C-982706CA6EA1}" srcOrd="3" destOrd="0" presId="urn:microsoft.com/office/officeart/2005/8/layout/hChevron3"/>
    <dgm:cxn modelId="{D10E98D3-2506-44BD-A8AC-F72DDE174F94}" type="presParOf" srcId="{7249DDD9-0CA1-4234-A03D-C5CD491F1FC6}" destId="{3B3C776B-9D80-4DBC-9087-990879012674}" srcOrd="4" destOrd="0" presId="urn:microsoft.com/office/officeart/2005/8/layout/hChevron3"/>
    <dgm:cxn modelId="{7917D7EA-568B-4D11-889B-AEA719B3BA21}" type="presParOf" srcId="{7249DDD9-0CA1-4234-A03D-C5CD491F1FC6}" destId="{6AF1F2D3-BE0B-48FF-ABDB-92F7A7533F29}" srcOrd="5" destOrd="0" presId="urn:microsoft.com/office/officeart/2005/8/layout/hChevron3"/>
    <dgm:cxn modelId="{0D14BD0C-C869-47E8-8080-831DC44212FB}" type="presParOf" srcId="{7249DDD9-0CA1-4234-A03D-C5CD491F1FC6}" destId="{CDA31159-6DB5-45B1-B888-F04626BF3A71}"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B935CE0-A68E-484B-8E82-272D27036509}" type="doc">
      <dgm:prSet loTypeId="urn:microsoft.com/office/officeart/2005/8/layout/hChevron3" loCatId="process" qsTypeId="urn:microsoft.com/office/officeart/2005/8/quickstyle/simple1" qsCatId="simple" csTypeId="urn:microsoft.com/office/officeart/2005/8/colors/accent1_5" csCatId="accent1" phldr="1"/>
      <dgm:spPr/>
      <dgm:t>
        <a:bodyPr/>
        <a:lstStyle/>
        <a:p>
          <a:endParaRPr lang="en-US"/>
        </a:p>
      </dgm:t>
    </dgm:pt>
    <dgm:pt modelId="{BDE761F4-6C91-491E-818B-BFC49E89ED1D}">
      <dgm:prSet phldrT="[Text]" custT="1"/>
      <dgm:spPr>
        <a:solidFill>
          <a:srgbClr val="0070C0">
            <a:alpha val="90000"/>
          </a:srgbClr>
        </a:solidFill>
      </dgm:spPr>
      <dgm:t>
        <a:bodyPr/>
        <a:lstStyle/>
        <a:p>
          <a:r>
            <a:rPr lang="fa-IR" sz="1800" dirty="0">
              <a:cs typeface="B Titr" panose="00000700000000000000" pitchFamily="2" charset="-78"/>
            </a:rPr>
            <a:t>مقدمه</a:t>
          </a:r>
          <a:endParaRPr lang="en-US" sz="1800" dirty="0">
            <a:cs typeface="B Titr" panose="00000700000000000000" pitchFamily="2" charset="-78"/>
          </a:endParaRPr>
        </a:p>
      </dgm:t>
    </dgm:pt>
    <dgm:pt modelId="{E49DDBC1-AC25-4329-80E7-3369D2687C37}" type="sibTrans" cxnId="{FD4E8925-5584-4B60-BF72-9EDFD0D243D2}">
      <dgm:prSet/>
      <dgm:spPr/>
      <dgm:t>
        <a:bodyPr/>
        <a:lstStyle/>
        <a:p>
          <a:endParaRPr lang="en-US"/>
        </a:p>
      </dgm:t>
    </dgm:pt>
    <dgm:pt modelId="{3940D23D-AA69-4772-86E0-C61A2F692EA8}" type="parTrans" cxnId="{FD4E8925-5584-4B60-BF72-9EDFD0D243D2}">
      <dgm:prSet/>
      <dgm:spPr/>
      <dgm:t>
        <a:bodyPr/>
        <a:lstStyle/>
        <a:p>
          <a:endParaRPr lang="en-US"/>
        </a:p>
      </dgm:t>
    </dgm:pt>
    <dgm:pt modelId="{6A76DA0B-4EC5-4EC8-A82C-DB7EB73A76B1}">
      <dgm:prSet phldrT="[Text]" custT="1"/>
      <dgm:spPr>
        <a:solidFill>
          <a:srgbClr val="C00000">
            <a:alpha val="80000"/>
          </a:srgbClr>
        </a:solidFill>
      </dgm:spPr>
      <dgm:t>
        <a:bodyPr/>
        <a:lstStyle/>
        <a:p>
          <a:r>
            <a:rPr lang="fa-IR" sz="1600" dirty="0">
              <a:cs typeface="B Titr" panose="00000700000000000000" pitchFamily="2" charset="-78"/>
            </a:rPr>
            <a:t>انواع کود دامی</a:t>
          </a:r>
          <a:endParaRPr lang="en-US" sz="1600" dirty="0">
            <a:cs typeface="B Titr" panose="00000700000000000000" pitchFamily="2" charset="-78"/>
          </a:endParaRPr>
        </a:p>
      </dgm:t>
    </dgm:pt>
    <dgm:pt modelId="{F3CDB038-32C2-43FC-B0F9-F215ADD6DC15}" type="sibTrans" cxnId="{FAB0BBAC-D222-4E39-9B12-090CBB861D96}">
      <dgm:prSet/>
      <dgm:spPr/>
      <dgm:t>
        <a:bodyPr/>
        <a:lstStyle/>
        <a:p>
          <a:endParaRPr lang="en-US"/>
        </a:p>
      </dgm:t>
    </dgm:pt>
    <dgm:pt modelId="{48125AED-03ED-4DA2-B63A-F7550AB854C9}" type="parTrans" cxnId="{FAB0BBAC-D222-4E39-9B12-090CBB861D96}">
      <dgm:prSet/>
      <dgm:spPr/>
      <dgm:t>
        <a:bodyPr/>
        <a:lstStyle/>
        <a:p>
          <a:endParaRPr lang="en-US"/>
        </a:p>
      </dgm:t>
    </dgm:pt>
    <dgm:pt modelId="{18F6D411-74E4-4A5F-B29D-3F7A562E2281}">
      <dgm:prSet custT="1"/>
      <dgm:spPr>
        <a:solidFill>
          <a:srgbClr val="0070C0">
            <a:alpha val="60000"/>
          </a:srgbClr>
        </a:solidFill>
      </dgm:spPr>
      <dgm:t>
        <a:bodyPr/>
        <a:lstStyle/>
        <a:p>
          <a:r>
            <a:rPr lang="fa-IR" sz="1600">
              <a:cs typeface="B Titr" panose="00000700000000000000" pitchFamily="2" charset="-78"/>
            </a:rPr>
            <a:t>ورمی </a:t>
          </a:r>
          <a:r>
            <a:rPr lang="fa-IR" sz="1600" dirty="0">
              <a:cs typeface="B Titr" panose="00000700000000000000" pitchFamily="2" charset="-78"/>
            </a:rPr>
            <a:t>کمپوست</a:t>
          </a:r>
          <a:endParaRPr lang="en-US" sz="1600" dirty="0">
            <a:cs typeface="B Titr" panose="00000700000000000000" pitchFamily="2" charset="-78"/>
          </a:endParaRPr>
        </a:p>
      </dgm:t>
    </dgm:pt>
    <dgm:pt modelId="{8B19924B-3FC1-43EA-BB6A-D116A3A35E08}" type="sibTrans" cxnId="{73521B1D-E228-4920-9F30-781D93C1E7E4}">
      <dgm:prSet/>
      <dgm:spPr/>
      <dgm:t>
        <a:bodyPr/>
        <a:lstStyle/>
        <a:p>
          <a:endParaRPr lang="en-US"/>
        </a:p>
      </dgm:t>
    </dgm:pt>
    <dgm:pt modelId="{4BE5C3B3-6F47-4E5B-B695-C98B5F8B0E13}" type="parTrans" cxnId="{73521B1D-E228-4920-9F30-781D93C1E7E4}">
      <dgm:prSet/>
      <dgm:spPr/>
      <dgm:t>
        <a:bodyPr/>
        <a:lstStyle/>
        <a:p>
          <a:endParaRPr lang="en-US"/>
        </a:p>
      </dgm:t>
    </dgm:pt>
    <dgm:pt modelId="{308FA457-78F2-46FA-9B53-8D5051ED162B}">
      <dgm:prSet custT="1"/>
      <dgm:spPr>
        <a:solidFill>
          <a:srgbClr val="0070C0">
            <a:alpha val="70000"/>
          </a:srgbClr>
        </a:solidFill>
      </dgm:spPr>
      <dgm:t>
        <a:bodyPr/>
        <a:lstStyle/>
        <a:p>
          <a:r>
            <a:rPr lang="fa-IR" sz="1600" dirty="0">
              <a:cs typeface="B Titr" panose="00000700000000000000" pitchFamily="2" charset="-78"/>
            </a:rPr>
            <a:t>روش پوساندن کود</a:t>
          </a:r>
          <a:endParaRPr lang="en-US" sz="1600" dirty="0">
            <a:cs typeface="B Titr" panose="00000700000000000000" pitchFamily="2" charset="-78"/>
          </a:endParaRPr>
        </a:p>
      </dgm:t>
    </dgm:pt>
    <dgm:pt modelId="{67ED2BB7-7466-4BCC-A545-B545F50C5B21}" type="sibTrans" cxnId="{6229F38F-3C41-4BFE-834A-353E1962EBCE}">
      <dgm:prSet/>
      <dgm:spPr/>
      <dgm:t>
        <a:bodyPr/>
        <a:lstStyle/>
        <a:p>
          <a:endParaRPr lang="en-US"/>
        </a:p>
      </dgm:t>
    </dgm:pt>
    <dgm:pt modelId="{B0C11C13-4440-4BEF-A747-B99FFAE02485}" type="parTrans" cxnId="{6229F38F-3C41-4BFE-834A-353E1962EBCE}">
      <dgm:prSet/>
      <dgm:spPr/>
      <dgm:t>
        <a:bodyPr/>
        <a:lstStyle/>
        <a:p>
          <a:endParaRPr lang="en-US"/>
        </a:p>
      </dgm:t>
    </dgm:pt>
    <dgm:pt modelId="{7249DDD9-0CA1-4234-A03D-C5CD491F1FC6}" type="pres">
      <dgm:prSet presAssocID="{5B935CE0-A68E-484B-8E82-272D27036509}" presName="Name0" presStyleCnt="0">
        <dgm:presLayoutVars>
          <dgm:dir val="rev"/>
          <dgm:resizeHandles val="exact"/>
        </dgm:presLayoutVars>
      </dgm:prSet>
      <dgm:spPr/>
    </dgm:pt>
    <dgm:pt modelId="{5947AB21-693A-40F9-BD55-B0890204769E}" type="pres">
      <dgm:prSet presAssocID="{BDE761F4-6C91-491E-818B-BFC49E89ED1D}" presName="parTxOnly" presStyleLbl="node1" presStyleIdx="0" presStyleCnt="4">
        <dgm:presLayoutVars>
          <dgm:bulletEnabled val="1"/>
        </dgm:presLayoutVars>
      </dgm:prSet>
      <dgm:spPr/>
    </dgm:pt>
    <dgm:pt modelId="{EF6A1336-9B82-4B84-8796-DFE656E27651}" type="pres">
      <dgm:prSet presAssocID="{E49DDBC1-AC25-4329-80E7-3369D2687C37}" presName="parSpace" presStyleCnt="0"/>
      <dgm:spPr/>
    </dgm:pt>
    <dgm:pt modelId="{E17C44D5-83CA-4B8B-BDFC-E469A2114BC1}" type="pres">
      <dgm:prSet presAssocID="{6A76DA0B-4EC5-4EC8-A82C-DB7EB73A76B1}" presName="parTxOnly" presStyleLbl="node1" presStyleIdx="1" presStyleCnt="4" custScaleX="131607">
        <dgm:presLayoutVars>
          <dgm:bulletEnabled val="1"/>
        </dgm:presLayoutVars>
      </dgm:prSet>
      <dgm:spPr/>
    </dgm:pt>
    <dgm:pt modelId="{D3B1AD6A-1536-464E-826C-982706CA6EA1}" type="pres">
      <dgm:prSet presAssocID="{F3CDB038-32C2-43FC-B0F9-F215ADD6DC15}" presName="parSpace" presStyleCnt="0"/>
      <dgm:spPr/>
    </dgm:pt>
    <dgm:pt modelId="{3B3C776B-9D80-4DBC-9087-990879012674}" type="pres">
      <dgm:prSet presAssocID="{308FA457-78F2-46FA-9B53-8D5051ED162B}" presName="parTxOnly" presStyleLbl="node1" presStyleIdx="2" presStyleCnt="4">
        <dgm:presLayoutVars>
          <dgm:bulletEnabled val="1"/>
        </dgm:presLayoutVars>
      </dgm:prSet>
      <dgm:spPr/>
    </dgm:pt>
    <dgm:pt modelId="{6AF1F2D3-BE0B-48FF-ABDB-92F7A7533F29}" type="pres">
      <dgm:prSet presAssocID="{67ED2BB7-7466-4BCC-A545-B545F50C5B21}" presName="parSpace" presStyleCnt="0"/>
      <dgm:spPr/>
    </dgm:pt>
    <dgm:pt modelId="{CDA31159-6DB5-45B1-B888-F04626BF3A71}" type="pres">
      <dgm:prSet presAssocID="{18F6D411-74E4-4A5F-B29D-3F7A562E2281}" presName="parTxOnly" presStyleLbl="node1" presStyleIdx="3" presStyleCnt="4">
        <dgm:presLayoutVars>
          <dgm:bulletEnabled val="1"/>
        </dgm:presLayoutVars>
      </dgm:prSet>
      <dgm:spPr/>
    </dgm:pt>
  </dgm:ptLst>
  <dgm:cxnLst>
    <dgm:cxn modelId="{73521B1D-E228-4920-9F30-781D93C1E7E4}" srcId="{5B935CE0-A68E-484B-8E82-272D27036509}" destId="{18F6D411-74E4-4A5F-B29D-3F7A562E2281}" srcOrd="3" destOrd="0" parTransId="{4BE5C3B3-6F47-4E5B-B695-C98B5F8B0E13}" sibTransId="{8B19924B-3FC1-43EA-BB6A-D116A3A35E08}"/>
    <dgm:cxn modelId="{FD4E8925-5584-4B60-BF72-9EDFD0D243D2}" srcId="{5B935CE0-A68E-484B-8E82-272D27036509}" destId="{BDE761F4-6C91-491E-818B-BFC49E89ED1D}" srcOrd="0" destOrd="0" parTransId="{3940D23D-AA69-4772-86E0-C61A2F692EA8}" sibTransId="{E49DDBC1-AC25-4329-80E7-3369D2687C37}"/>
    <dgm:cxn modelId="{E6FE3E55-2531-445F-AD87-17B14ADC551A}" type="presOf" srcId="{5B935CE0-A68E-484B-8E82-272D27036509}" destId="{7249DDD9-0CA1-4234-A03D-C5CD491F1FC6}" srcOrd="0" destOrd="0" presId="urn:microsoft.com/office/officeart/2005/8/layout/hChevron3"/>
    <dgm:cxn modelId="{1E37A476-CDA8-4363-8438-45C3CDB9B270}" type="presOf" srcId="{BDE761F4-6C91-491E-818B-BFC49E89ED1D}" destId="{5947AB21-693A-40F9-BD55-B0890204769E}" srcOrd="0" destOrd="0" presId="urn:microsoft.com/office/officeart/2005/8/layout/hChevron3"/>
    <dgm:cxn modelId="{6229F38F-3C41-4BFE-834A-353E1962EBCE}" srcId="{5B935CE0-A68E-484B-8E82-272D27036509}" destId="{308FA457-78F2-46FA-9B53-8D5051ED162B}" srcOrd="2" destOrd="0" parTransId="{B0C11C13-4440-4BEF-A747-B99FFAE02485}" sibTransId="{67ED2BB7-7466-4BCC-A545-B545F50C5B21}"/>
    <dgm:cxn modelId="{27725890-3E4B-4DDD-86E3-BCACE83B4DE9}" type="presOf" srcId="{18F6D411-74E4-4A5F-B29D-3F7A562E2281}" destId="{CDA31159-6DB5-45B1-B888-F04626BF3A71}" srcOrd="0" destOrd="0" presId="urn:microsoft.com/office/officeart/2005/8/layout/hChevron3"/>
    <dgm:cxn modelId="{F34E9B9D-B9B9-4289-8C90-A0A93EA7A213}" type="presOf" srcId="{6A76DA0B-4EC5-4EC8-A82C-DB7EB73A76B1}" destId="{E17C44D5-83CA-4B8B-BDFC-E469A2114BC1}" srcOrd="0" destOrd="0" presId="urn:microsoft.com/office/officeart/2005/8/layout/hChevron3"/>
    <dgm:cxn modelId="{FAB0BBAC-D222-4E39-9B12-090CBB861D96}" srcId="{5B935CE0-A68E-484B-8E82-272D27036509}" destId="{6A76DA0B-4EC5-4EC8-A82C-DB7EB73A76B1}" srcOrd="1" destOrd="0" parTransId="{48125AED-03ED-4DA2-B63A-F7550AB854C9}" sibTransId="{F3CDB038-32C2-43FC-B0F9-F215ADD6DC15}"/>
    <dgm:cxn modelId="{94A114EC-84B8-4DA0-8B0A-5FBBBFB8EA1F}" type="presOf" srcId="{308FA457-78F2-46FA-9B53-8D5051ED162B}" destId="{3B3C776B-9D80-4DBC-9087-990879012674}" srcOrd="0" destOrd="0" presId="urn:microsoft.com/office/officeart/2005/8/layout/hChevron3"/>
    <dgm:cxn modelId="{244B94A4-6D84-43AE-ABFB-57ED89B913B0}" type="presParOf" srcId="{7249DDD9-0CA1-4234-A03D-C5CD491F1FC6}" destId="{5947AB21-693A-40F9-BD55-B0890204769E}" srcOrd="0" destOrd="0" presId="urn:microsoft.com/office/officeart/2005/8/layout/hChevron3"/>
    <dgm:cxn modelId="{B93F88BD-0331-44FD-8C6B-A90FA4D83357}" type="presParOf" srcId="{7249DDD9-0CA1-4234-A03D-C5CD491F1FC6}" destId="{EF6A1336-9B82-4B84-8796-DFE656E27651}" srcOrd="1" destOrd="0" presId="urn:microsoft.com/office/officeart/2005/8/layout/hChevron3"/>
    <dgm:cxn modelId="{B645A7C8-1388-4571-A3A5-0BB810B2BDA6}" type="presParOf" srcId="{7249DDD9-0CA1-4234-A03D-C5CD491F1FC6}" destId="{E17C44D5-83CA-4B8B-BDFC-E469A2114BC1}" srcOrd="2" destOrd="0" presId="urn:microsoft.com/office/officeart/2005/8/layout/hChevron3"/>
    <dgm:cxn modelId="{499EBB1E-18C6-4623-99D1-D7E5AE6CF00D}" type="presParOf" srcId="{7249DDD9-0CA1-4234-A03D-C5CD491F1FC6}" destId="{D3B1AD6A-1536-464E-826C-982706CA6EA1}" srcOrd="3" destOrd="0" presId="urn:microsoft.com/office/officeart/2005/8/layout/hChevron3"/>
    <dgm:cxn modelId="{D10E98D3-2506-44BD-A8AC-F72DDE174F94}" type="presParOf" srcId="{7249DDD9-0CA1-4234-A03D-C5CD491F1FC6}" destId="{3B3C776B-9D80-4DBC-9087-990879012674}" srcOrd="4" destOrd="0" presId="urn:microsoft.com/office/officeart/2005/8/layout/hChevron3"/>
    <dgm:cxn modelId="{7917D7EA-568B-4D11-889B-AEA719B3BA21}" type="presParOf" srcId="{7249DDD9-0CA1-4234-A03D-C5CD491F1FC6}" destId="{6AF1F2D3-BE0B-48FF-ABDB-92F7A7533F29}" srcOrd="5" destOrd="0" presId="urn:microsoft.com/office/officeart/2005/8/layout/hChevron3"/>
    <dgm:cxn modelId="{0D14BD0C-C869-47E8-8080-831DC44212FB}" type="presParOf" srcId="{7249DDD9-0CA1-4234-A03D-C5CD491F1FC6}" destId="{CDA31159-6DB5-45B1-B888-F04626BF3A71}"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B935CE0-A68E-484B-8E82-272D27036509}" type="doc">
      <dgm:prSet loTypeId="urn:microsoft.com/office/officeart/2005/8/layout/hChevron3" loCatId="process" qsTypeId="urn:microsoft.com/office/officeart/2005/8/quickstyle/simple1" qsCatId="simple" csTypeId="urn:microsoft.com/office/officeart/2005/8/colors/accent1_5" csCatId="accent1" phldr="1"/>
      <dgm:spPr/>
      <dgm:t>
        <a:bodyPr/>
        <a:lstStyle/>
        <a:p>
          <a:endParaRPr lang="en-US"/>
        </a:p>
      </dgm:t>
    </dgm:pt>
    <dgm:pt modelId="{BDE761F4-6C91-491E-818B-BFC49E89ED1D}">
      <dgm:prSet phldrT="[Text]" custT="1"/>
      <dgm:spPr>
        <a:solidFill>
          <a:srgbClr val="0070C0">
            <a:alpha val="90000"/>
          </a:srgbClr>
        </a:solidFill>
      </dgm:spPr>
      <dgm:t>
        <a:bodyPr/>
        <a:lstStyle/>
        <a:p>
          <a:r>
            <a:rPr lang="fa-IR" sz="1800" dirty="0">
              <a:cs typeface="B Titr" panose="00000700000000000000" pitchFamily="2" charset="-78"/>
            </a:rPr>
            <a:t>مقدمه</a:t>
          </a:r>
          <a:endParaRPr lang="en-US" sz="1800" dirty="0">
            <a:cs typeface="B Titr" panose="00000700000000000000" pitchFamily="2" charset="-78"/>
          </a:endParaRPr>
        </a:p>
      </dgm:t>
    </dgm:pt>
    <dgm:pt modelId="{E49DDBC1-AC25-4329-80E7-3369D2687C37}" type="sibTrans" cxnId="{FD4E8925-5584-4B60-BF72-9EDFD0D243D2}">
      <dgm:prSet/>
      <dgm:spPr/>
      <dgm:t>
        <a:bodyPr/>
        <a:lstStyle/>
        <a:p>
          <a:endParaRPr lang="en-US"/>
        </a:p>
      </dgm:t>
    </dgm:pt>
    <dgm:pt modelId="{3940D23D-AA69-4772-86E0-C61A2F692EA8}" type="parTrans" cxnId="{FD4E8925-5584-4B60-BF72-9EDFD0D243D2}">
      <dgm:prSet/>
      <dgm:spPr/>
      <dgm:t>
        <a:bodyPr/>
        <a:lstStyle/>
        <a:p>
          <a:endParaRPr lang="en-US"/>
        </a:p>
      </dgm:t>
    </dgm:pt>
    <dgm:pt modelId="{6A76DA0B-4EC5-4EC8-A82C-DB7EB73A76B1}">
      <dgm:prSet phldrT="[Text]" custT="1"/>
      <dgm:spPr>
        <a:solidFill>
          <a:srgbClr val="0070C0">
            <a:alpha val="80000"/>
          </a:srgbClr>
        </a:solidFill>
      </dgm:spPr>
      <dgm:t>
        <a:bodyPr/>
        <a:lstStyle/>
        <a:p>
          <a:r>
            <a:rPr lang="fa-IR" sz="1600" dirty="0">
              <a:cs typeface="B Titr" panose="00000700000000000000" pitchFamily="2" charset="-78"/>
            </a:rPr>
            <a:t>انواع کود دامی</a:t>
          </a:r>
          <a:endParaRPr lang="en-US" sz="1600" dirty="0">
            <a:cs typeface="B Titr" panose="00000700000000000000" pitchFamily="2" charset="-78"/>
          </a:endParaRPr>
        </a:p>
      </dgm:t>
    </dgm:pt>
    <dgm:pt modelId="{F3CDB038-32C2-43FC-B0F9-F215ADD6DC15}" type="sibTrans" cxnId="{FAB0BBAC-D222-4E39-9B12-090CBB861D96}">
      <dgm:prSet/>
      <dgm:spPr/>
      <dgm:t>
        <a:bodyPr/>
        <a:lstStyle/>
        <a:p>
          <a:endParaRPr lang="en-US"/>
        </a:p>
      </dgm:t>
    </dgm:pt>
    <dgm:pt modelId="{48125AED-03ED-4DA2-B63A-F7550AB854C9}" type="parTrans" cxnId="{FAB0BBAC-D222-4E39-9B12-090CBB861D96}">
      <dgm:prSet/>
      <dgm:spPr/>
      <dgm:t>
        <a:bodyPr/>
        <a:lstStyle/>
        <a:p>
          <a:endParaRPr lang="en-US"/>
        </a:p>
      </dgm:t>
    </dgm:pt>
    <dgm:pt modelId="{18F6D411-74E4-4A5F-B29D-3F7A562E2281}">
      <dgm:prSet custT="1"/>
      <dgm:spPr>
        <a:solidFill>
          <a:srgbClr val="0070C0">
            <a:alpha val="60000"/>
          </a:srgbClr>
        </a:solidFill>
      </dgm:spPr>
      <dgm:t>
        <a:bodyPr/>
        <a:lstStyle/>
        <a:p>
          <a:r>
            <a:rPr lang="fa-IR" sz="1600">
              <a:cs typeface="B Titr" panose="00000700000000000000" pitchFamily="2" charset="-78"/>
            </a:rPr>
            <a:t>ورمی </a:t>
          </a:r>
          <a:r>
            <a:rPr lang="fa-IR" sz="1600" dirty="0">
              <a:cs typeface="B Titr" panose="00000700000000000000" pitchFamily="2" charset="-78"/>
            </a:rPr>
            <a:t>کمپوست</a:t>
          </a:r>
          <a:endParaRPr lang="en-US" sz="1600" dirty="0">
            <a:cs typeface="B Titr" panose="00000700000000000000" pitchFamily="2" charset="-78"/>
          </a:endParaRPr>
        </a:p>
      </dgm:t>
    </dgm:pt>
    <dgm:pt modelId="{8B19924B-3FC1-43EA-BB6A-D116A3A35E08}" type="sibTrans" cxnId="{73521B1D-E228-4920-9F30-781D93C1E7E4}">
      <dgm:prSet/>
      <dgm:spPr/>
      <dgm:t>
        <a:bodyPr/>
        <a:lstStyle/>
        <a:p>
          <a:endParaRPr lang="en-US"/>
        </a:p>
      </dgm:t>
    </dgm:pt>
    <dgm:pt modelId="{4BE5C3B3-6F47-4E5B-B695-C98B5F8B0E13}" type="parTrans" cxnId="{73521B1D-E228-4920-9F30-781D93C1E7E4}">
      <dgm:prSet/>
      <dgm:spPr/>
      <dgm:t>
        <a:bodyPr/>
        <a:lstStyle/>
        <a:p>
          <a:endParaRPr lang="en-US"/>
        </a:p>
      </dgm:t>
    </dgm:pt>
    <dgm:pt modelId="{308FA457-78F2-46FA-9B53-8D5051ED162B}">
      <dgm:prSet custT="1"/>
      <dgm:spPr>
        <a:solidFill>
          <a:srgbClr val="C00000">
            <a:alpha val="70000"/>
          </a:srgbClr>
        </a:solidFill>
      </dgm:spPr>
      <dgm:t>
        <a:bodyPr/>
        <a:lstStyle/>
        <a:p>
          <a:r>
            <a:rPr lang="fa-IR" sz="1600" dirty="0">
              <a:cs typeface="B Titr" panose="00000700000000000000" pitchFamily="2" charset="-78"/>
            </a:rPr>
            <a:t>روش پوساندن کود</a:t>
          </a:r>
          <a:endParaRPr lang="en-US" sz="1600" dirty="0">
            <a:cs typeface="B Titr" panose="00000700000000000000" pitchFamily="2" charset="-78"/>
          </a:endParaRPr>
        </a:p>
      </dgm:t>
    </dgm:pt>
    <dgm:pt modelId="{67ED2BB7-7466-4BCC-A545-B545F50C5B21}" type="sibTrans" cxnId="{6229F38F-3C41-4BFE-834A-353E1962EBCE}">
      <dgm:prSet/>
      <dgm:spPr/>
      <dgm:t>
        <a:bodyPr/>
        <a:lstStyle/>
        <a:p>
          <a:endParaRPr lang="en-US"/>
        </a:p>
      </dgm:t>
    </dgm:pt>
    <dgm:pt modelId="{B0C11C13-4440-4BEF-A747-B99FFAE02485}" type="parTrans" cxnId="{6229F38F-3C41-4BFE-834A-353E1962EBCE}">
      <dgm:prSet/>
      <dgm:spPr/>
      <dgm:t>
        <a:bodyPr/>
        <a:lstStyle/>
        <a:p>
          <a:endParaRPr lang="en-US"/>
        </a:p>
      </dgm:t>
    </dgm:pt>
    <dgm:pt modelId="{7249DDD9-0CA1-4234-A03D-C5CD491F1FC6}" type="pres">
      <dgm:prSet presAssocID="{5B935CE0-A68E-484B-8E82-272D27036509}" presName="Name0" presStyleCnt="0">
        <dgm:presLayoutVars>
          <dgm:dir val="rev"/>
          <dgm:resizeHandles val="exact"/>
        </dgm:presLayoutVars>
      </dgm:prSet>
      <dgm:spPr/>
    </dgm:pt>
    <dgm:pt modelId="{5947AB21-693A-40F9-BD55-B0890204769E}" type="pres">
      <dgm:prSet presAssocID="{BDE761F4-6C91-491E-818B-BFC49E89ED1D}" presName="parTxOnly" presStyleLbl="node1" presStyleIdx="0" presStyleCnt="4">
        <dgm:presLayoutVars>
          <dgm:bulletEnabled val="1"/>
        </dgm:presLayoutVars>
      </dgm:prSet>
      <dgm:spPr/>
    </dgm:pt>
    <dgm:pt modelId="{EF6A1336-9B82-4B84-8796-DFE656E27651}" type="pres">
      <dgm:prSet presAssocID="{E49DDBC1-AC25-4329-80E7-3369D2687C37}" presName="parSpace" presStyleCnt="0"/>
      <dgm:spPr/>
    </dgm:pt>
    <dgm:pt modelId="{E17C44D5-83CA-4B8B-BDFC-E469A2114BC1}" type="pres">
      <dgm:prSet presAssocID="{6A76DA0B-4EC5-4EC8-A82C-DB7EB73A76B1}" presName="parTxOnly" presStyleLbl="node1" presStyleIdx="1" presStyleCnt="4" custScaleX="131607" custLinFactNeighborX="11524" custLinFactNeighborY="-5824">
        <dgm:presLayoutVars>
          <dgm:bulletEnabled val="1"/>
        </dgm:presLayoutVars>
      </dgm:prSet>
      <dgm:spPr/>
    </dgm:pt>
    <dgm:pt modelId="{D3B1AD6A-1536-464E-826C-982706CA6EA1}" type="pres">
      <dgm:prSet presAssocID="{F3CDB038-32C2-43FC-B0F9-F215ADD6DC15}" presName="parSpace" presStyleCnt="0"/>
      <dgm:spPr/>
    </dgm:pt>
    <dgm:pt modelId="{3B3C776B-9D80-4DBC-9087-990879012674}" type="pres">
      <dgm:prSet presAssocID="{308FA457-78F2-46FA-9B53-8D5051ED162B}" presName="parTxOnly" presStyleLbl="node1" presStyleIdx="2" presStyleCnt="4">
        <dgm:presLayoutVars>
          <dgm:bulletEnabled val="1"/>
        </dgm:presLayoutVars>
      </dgm:prSet>
      <dgm:spPr/>
    </dgm:pt>
    <dgm:pt modelId="{6AF1F2D3-BE0B-48FF-ABDB-92F7A7533F29}" type="pres">
      <dgm:prSet presAssocID="{67ED2BB7-7466-4BCC-A545-B545F50C5B21}" presName="parSpace" presStyleCnt="0"/>
      <dgm:spPr/>
    </dgm:pt>
    <dgm:pt modelId="{CDA31159-6DB5-45B1-B888-F04626BF3A71}" type="pres">
      <dgm:prSet presAssocID="{18F6D411-74E4-4A5F-B29D-3F7A562E2281}" presName="parTxOnly" presStyleLbl="node1" presStyleIdx="3" presStyleCnt="4">
        <dgm:presLayoutVars>
          <dgm:bulletEnabled val="1"/>
        </dgm:presLayoutVars>
      </dgm:prSet>
      <dgm:spPr/>
    </dgm:pt>
  </dgm:ptLst>
  <dgm:cxnLst>
    <dgm:cxn modelId="{73521B1D-E228-4920-9F30-781D93C1E7E4}" srcId="{5B935CE0-A68E-484B-8E82-272D27036509}" destId="{18F6D411-74E4-4A5F-B29D-3F7A562E2281}" srcOrd="3" destOrd="0" parTransId="{4BE5C3B3-6F47-4E5B-B695-C98B5F8B0E13}" sibTransId="{8B19924B-3FC1-43EA-BB6A-D116A3A35E08}"/>
    <dgm:cxn modelId="{FD4E8925-5584-4B60-BF72-9EDFD0D243D2}" srcId="{5B935CE0-A68E-484B-8E82-272D27036509}" destId="{BDE761F4-6C91-491E-818B-BFC49E89ED1D}" srcOrd="0" destOrd="0" parTransId="{3940D23D-AA69-4772-86E0-C61A2F692EA8}" sibTransId="{E49DDBC1-AC25-4329-80E7-3369D2687C37}"/>
    <dgm:cxn modelId="{E6FE3E55-2531-445F-AD87-17B14ADC551A}" type="presOf" srcId="{5B935CE0-A68E-484B-8E82-272D27036509}" destId="{7249DDD9-0CA1-4234-A03D-C5CD491F1FC6}" srcOrd="0" destOrd="0" presId="urn:microsoft.com/office/officeart/2005/8/layout/hChevron3"/>
    <dgm:cxn modelId="{1E37A476-CDA8-4363-8438-45C3CDB9B270}" type="presOf" srcId="{BDE761F4-6C91-491E-818B-BFC49E89ED1D}" destId="{5947AB21-693A-40F9-BD55-B0890204769E}" srcOrd="0" destOrd="0" presId="urn:microsoft.com/office/officeart/2005/8/layout/hChevron3"/>
    <dgm:cxn modelId="{6229F38F-3C41-4BFE-834A-353E1962EBCE}" srcId="{5B935CE0-A68E-484B-8E82-272D27036509}" destId="{308FA457-78F2-46FA-9B53-8D5051ED162B}" srcOrd="2" destOrd="0" parTransId="{B0C11C13-4440-4BEF-A747-B99FFAE02485}" sibTransId="{67ED2BB7-7466-4BCC-A545-B545F50C5B21}"/>
    <dgm:cxn modelId="{27725890-3E4B-4DDD-86E3-BCACE83B4DE9}" type="presOf" srcId="{18F6D411-74E4-4A5F-B29D-3F7A562E2281}" destId="{CDA31159-6DB5-45B1-B888-F04626BF3A71}" srcOrd="0" destOrd="0" presId="urn:microsoft.com/office/officeart/2005/8/layout/hChevron3"/>
    <dgm:cxn modelId="{F34E9B9D-B9B9-4289-8C90-A0A93EA7A213}" type="presOf" srcId="{6A76DA0B-4EC5-4EC8-A82C-DB7EB73A76B1}" destId="{E17C44D5-83CA-4B8B-BDFC-E469A2114BC1}" srcOrd="0" destOrd="0" presId="urn:microsoft.com/office/officeart/2005/8/layout/hChevron3"/>
    <dgm:cxn modelId="{FAB0BBAC-D222-4E39-9B12-090CBB861D96}" srcId="{5B935CE0-A68E-484B-8E82-272D27036509}" destId="{6A76DA0B-4EC5-4EC8-A82C-DB7EB73A76B1}" srcOrd="1" destOrd="0" parTransId="{48125AED-03ED-4DA2-B63A-F7550AB854C9}" sibTransId="{F3CDB038-32C2-43FC-B0F9-F215ADD6DC15}"/>
    <dgm:cxn modelId="{94A114EC-84B8-4DA0-8B0A-5FBBBFB8EA1F}" type="presOf" srcId="{308FA457-78F2-46FA-9B53-8D5051ED162B}" destId="{3B3C776B-9D80-4DBC-9087-990879012674}" srcOrd="0" destOrd="0" presId="urn:microsoft.com/office/officeart/2005/8/layout/hChevron3"/>
    <dgm:cxn modelId="{244B94A4-6D84-43AE-ABFB-57ED89B913B0}" type="presParOf" srcId="{7249DDD9-0CA1-4234-A03D-C5CD491F1FC6}" destId="{5947AB21-693A-40F9-BD55-B0890204769E}" srcOrd="0" destOrd="0" presId="urn:microsoft.com/office/officeart/2005/8/layout/hChevron3"/>
    <dgm:cxn modelId="{B93F88BD-0331-44FD-8C6B-A90FA4D83357}" type="presParOf" srcId="{7249DDD9-0CA1-4234-A03D-C5CD491F1FC6}" destId="{EF6A1336-9B82-4B84-8796-DFE656E27651}" srcOrd="1" destOrd="0" presId="urn:microsoft.com/office/officeart/2005/8/layout/hChevron3"/>
    <dgm:cxn modelId="{B645A7C8-1388-4571-A3A5-0BB810B2BDA6}" type="presParOf" srcId="{7249DDD9-0CA1-4234-A03D-C5CD491F1FC6}" destId="{E17C44D5-83CA-4B8B-BDFC-E469A2114BC1}" srcOrd="2" destOrd="0" presId="urn:microsoft.com/office/officeart/2005/8/layout/hChevron3"/>
    <dgm:cxn modelId="{499EBB1E-18C6-4623-99D1-D7E5AE6CF00D}" type="presParOf" srcId="{7249DDD9-0CA1-4234-A03D-C5CD491F1FC6}" destId="{D3B1AD6A-1536-464E-826C-982706CA6EA1}" srcOrd="3" destOrd="0" presId="urn:microsoft.com/office/officeart/2005/8/layout/hChevron3"/>
    <dgm:cxn modelId="{D10E98D3-2506-44BD-A8AC-F72DDE174F94}" type="presParOf" srcId="{7249DDD9-0CA1-4234-A03D-C5CD491F1FC6}" destId="{3B3C776B-9D80-4DBC-9087-990879012674}" srcOrd="4" destOrd="0" presId="urn:microsoft.com/office/officeart/2005/8/layout/hChevron3"/>
    <dgm:cxn modelId="{7917D7EA-568B-4D11-889B-AEA719B3BA21}" type="presParOf" srcId="{7249DDD9-0CA1-4234-A03D-C5CD491F1FC6}" destId="{6AF1F2D3-BE0B-48FF-ABDB-92F7A7533F29}" srcOrd="5" destOrd="0" presId="urn:microsoft.com/office/officeart/2005/8/layout/hChevron3"/>
    <dgm:cxn modelId="{0D14BD0C-C869-47E8-8080-831DC44212FB}" type="presParOf" srcId="{7249DDD9-0CA1-4234-A03D-C5CD491F1FC6}" destId="{CDA31159-6DB5-45B1-B888-F04626BF3A71}"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B935CE0-A68E-484B-8E82-272D27036509}" type="doc">
      <dgm:prSet loTypeId="urn:microsoft.com/office/officeart/2005/8/layout/hChevron3" loCatId="process" qsTypeId="urn:microsoft.com/office/officeart/2005/8/quickstyle/simple1" qsCatId="simple" csTypeId="urn:microsoft.com/office/officeart/2005/8/colors/accent1_5" csCatId="accent1" phldr="1"/>
      <dgm:spPr/>
      <dgm:t>
        <a:bodyPr/>
        <a:lstStyle/>
        <a:p>
          <a:endParaRPr lang="en-US"/>
        </a:p>
      </dgm:t>
    </dgm:pt>
    <dgm:pt modelId="{BDE761F4-6C91-491E-818B-BFC49E89ED1D}">
      <dgm:prSet phldrT="[Text]" custT="1"/>
      <dgm:spPr>
        <a:solidFill>
          <a:srgbClr val="0070C0">
            <a:alpha val="90000"/>
          </a:srgbClr>
        </a:solidFill>
      </dgm:spPr>
      <dgm:t>
        <a:bodyPr/>
        <a:lstStyle/>
        <a:p>
          <a:r>
            <a:rPr lang="fa-IR" sz="1800" dirty="0">
              <a:cs typeface="B Titr" panose="00000700000000000000" pitchFamily="2" charset="-78"/>
            </a:rPr>
            <a:t>مقدمه</a:t>
          </a:r>
          <a:endParaRPr lang="en-US" sz="1800" dirty="0">
            <a:cs typeface="B Titr" panose="00000700000000000000" pitchFamily="2" charset="-78"/>
          </a:endParaRPr>
        </a:p>
      </dgm:t>
    </dgm:pt>
    <dgm:pt modelId="{E49DDBC1-AC25-4329-80E7-3369D2687C37}" type="sibTrans" cxnId="{FD4E8925-5584-4B60-BF72-9EDFD0D243D2}">
      <dgm:prSet/>
      <dgm:spPr/>
      <dgm:t>
        <a:bodyPr/>
        <a:lstStyle/>
        <a:p>
          <a:endParaRPr lang="en-US"/>
        </a:p>
      </dgm:t>
    </dgm:pt>
    <dgm:pt modelId="{3940D23D-AA69-4772-86E0-C61A2F692EA8}" type="parTrans" cxnId="{FD4E8925-5584-4B60-BF72-9EDFD0D243D2}">
      <dgm:prSet/>
      <dgm:spPr/>
      <dgm:t>
        <a:bodyPr/>
        <a:lstStyle/>
        <a:p>
          <a:endParaRPr lang="en-US"/>
        </a:p>
      </dgm:t>
    </dgm:pt>
    <dgm:pt modelId="{6A76DA0B-4EC5-4EC8-A82C-DB7EB73A76B1}">
      <dgm:prSet phldrT="[Text]" custT="1"/>
      <dgm:spPr>
        <a:solidFill>
          <a:srgbClr val="0070C0">
            <a:alpha val="80000"/>
          </a:srgbClr>
        </a:solidFill>
      </dgm:spPr>
      <dgm:t>
        <a:bodyPr/>
        <a:lstStyle/>
        <a:p>
          <a:r>
            <a:rPr lang="fa-IR" sz="1600" dirty="0">
              <a:cs typeface="B Titr" panose="00000700000000000000" pitchFamily="2" charset="-78"/>
            </a:rPr>
            <a:t>انواع کود دامی</a:t>
          </a:r>
          <a:endParaRPr lang="en-US" sz="1600" dirty="0">
            <a:cs typeface="B Titr" panose="00000700000000000000" pitchFamily="2" charset="-78"/>
          </a:endParaRPr>
        </a:p>
      </dgm:t>
    </dgm:pt>
    <dgm:pt modelId="{F3CDB038-32C2-43FC-B0F9-F215ADD6DC15}" type="sibTrans" cxnId="{FAB0BBAC-D222-4E39-9B12-090CBB861D96}">
      <dgm:prSet/>
      <dgm:spPr/>
      <dgm:t>
        <a:bodyPr/>
        <a:lstStyle/>
        <a:p>
          <a:endParaRPr lang="en-US"/>
        </a:p>
      </dgm:t>
    </dgm:pt>
    <dgm:pt modelId="{48125AED-03ED-4DA2-B63A-F7550AB854C9}" type="parTrans" cxnId="{FAB0BBAC-D222-4E39-9B12-090CBB861D96}">
      <dgm:prSet/>
      <dgm:spPr/>
      <dgm:t>
        <a:bodyPr/>
        <a:lstStyle/>
        <a:p>
          <a:endParaRPr lang="en-US"/>
        </a:p>
      </dgm:t>
    </dgm:pt>
    <dgm:pt modelId="{18F6D411-74E4-4A5F-B29D-3F7A562E2281}">
      <dgm:prSet custT="1"/>
      <dgm:spPr>
        <a:solidFill>
          <a:srgbClr val="0070C0">
            <a:alpha val="60000"/>
          </a:srgbClr>
        </a:solidFill>
      </dgm:spPr>
      <dgm:t>
        <a:bodyPr/>
        <a:lstStyle/>
        <a:p>
          <a:r>
            <a:rPr lang="fa-IR" sz="1600">
              <a:cs typeface="B Titr" panose="00000700000000000000" pitchFamily="2" charset="-78"/>
            </a:rPr>
            <a:t>ورمی </a:t>
          </a:r>
          <a:r>
            <a:rPr lang="fa-IR" sz="1600" dirty="0">
              <a:cs typeface="B Titr" panose="00000700000000000000" pitchFamily="2" charset="-78"/>
            </a:rPr>
            <a:t>کمپوست</a:t>
          </a:r>
          <a:endParaRPr lang="en-US" sz="1600" dirty="0">
            <a:cs typeface="B Titr" panose="00000700000000000000" pitchFamily="2" charset="-78"/>
          </a:endParaRPr>
        </a:p>
      </dgm:t>
    </dgm:pt>
    <dgm:pt modelId="{8B19924B-3FC1-43EA-BB6A-D116A3A35E08}" type="sibTrans" cxnId="{73521B1D-E228-4920-9F30-781D93C1E7E4}">
      <dgm:prSet/>
      <dgm:spPr/>
      <dgm:t>
        <a:bodyPr/>
        <a:lstStyle/>
        <a:p>
          <a:endParaRPr lang="en-US"/>
        </a:p>
      </dgm:t>
    </dgm:pt>
    <dgm:pt modelId="{4BE5C3B3-6F47-4E5B-B695-C98B5F8B0E13}" type="parTrans" cxnId="{73521B1D-E228-4920-9F30-781D93C1E7E4}">
      <dgm:prSet/>
      <dgm:spPr/>
      <dgm:t>
        <a:bodyPr/>
        <a:lstStyle/>
        <a:p>
          <a:endParaRPr lang="en-US"/>
        </a:p>
      </dgm:t>
    </dgm:pt>
    <dgm:pt modelId="{308FA457-78F2-46FA-9B53-8D5051ED162B}">
      <dgm:prSet custT="1"/>
      <dgm:spPr>
        <a:solidFill>
          <a:srgbClr val="C00000">
            <a:alpha val="70000"/>
          </a:srgbClr>
        </a:solidFill>
      </dgm:spPr>
      <dgm:t>
        <a:bodyPr/>
        <a:lstStyle/>
        <a:p>
          <a:r>
            <a:rPr lang="fa-IR" sz="1600" dirty="0">
              <a:cs typeface="B Titr" panose="00000700000000000000" pitchFamily="2" charset="-78"/>
            </a:rPr>
            <a:t>روش پوساندن کود</a:t>
          </a:r>
          <a:endParaRPr lang="en-US" sz="1600" dirty="0">
            <a:cs typeface="B Titr" panose="00000700000000000000" pitchFamily="2" charset="-78"/>
          </a:endParaRPr>
        </a:p>
      </dgm:t>
    </dgm:pt>
    <dgm:pt modelId="{67ED2BB7-7466-4BCC-A545-B545F50C5B21}" type="sibTrans" cxnId="{6229F38F-3C41-4BFE-834A-353E1962EBCE}">
      <dgm:prSet/>
      <dgm:spPr/>
      <dgm:t>
        <a:bodyPr/>
        <a:lstStyle/>
        <a:p>
          <a:endParaRPr lang="en-US"/>
        </a:p>
      </dgm:t>
    </dgm:pt>
    <dgm:pt modelId="{B0C11C13-4440-4BEF-A747-B99FFAE02485}" type="parTrans" cxnId="{6229F38F-3C41-4BFE-834A-353E1962EBCE}">
      <dgm:prSet/>
      <dgm:spPr/>
      <dgm:t>
        <a:bodyPr/>
        <a:lstStyle/>
        <a:p>
          <a:endParaRPr lang="en-US"/>
        </a:p>
      </dgm:t>
    </dgm:pt>
    <dgm:pt modelId="{7249DDD9-0CA1-4234-A03D-C5CD491F1FC6}" type="pres">
      <dgm:prSet presAssocID="{5B935CE0-A68E-484B-8E82-272D27036509}" presName="Name0" presStyleCnt="0">
        <dgm:presLayoutVars>
          <dgm:dir val="rev"/>
          <dgm:resizeHandles val="exact"/>
        </dgm:presLayoutVars>
      </dgm:prSet>
      <dgm:spPr/>
    </dgm:pt>
    <dgm:pt modelId="{5947AB21-693A-40F9-BD55-B0890204769E}" type="pres">
      <dgm:prSet presAssocID="{BDE761F4-6C91-491E-818B-BFC49E89ED1D}" presName="parTxOnly" presStyleLbl="node1" presStyleIdx="0" presStyleCnt="4">
        <dgm:presLayoutVars>
          <dgm:bulletEnabled val="1"/>
        </dgm:presLayoutVars>
      </dgm:prSet>
      <dgm:spPr/>
    </dgm:pt>
    <dgm:pt modelId="{EF6A1336-9B82-4B84-8796-DFE656E27651}" type="pres">
      <dgm:prSet presAssocID="{E49DDBC1-AC25-4329-80E7-3369D2687C37}" presName="parSpace" presStyleCnt="0"/>
      <dgm:spPr/>
    </dgm:pt>
    <dgm:pt modelId="{E17C44D5-83CA-4B8B-BDFC-E469A2114BC1}" type="pres">
      <dgm:prSet presAssocID="{6A76DA0B-4EC5-4EC8-A82C-DB7EB73A76B1}" presName="parTxOnly" presStyleLbl="node1" presStyleIdx="1" presStyleCnt="4" custScaleX="131607">
        <dgm:presLayoutVars>
          <dgm:bulletEnabled val="1"/>
        </dgm:presLayoutVars>
      </dgm:prSet>
      <dgm:spPr/>
    </dgm:pt>
    <dgm:pt modelId="{D3B1AD6A-1536-464E-826C-982706CA6EA1}" type="pres">
      <dgm:prSet presAssocID="{F3CDB038-32C2-43FC-B0F9-F215ADD6DC15}" presName="parSpace" presStyleCnt="0"/>
      <dgm:spPr/>
    </dgm:pt>
    <dgm:pt modelId="{3B3C776B-9D80-4DBC-9087-990879012674}" type="pres">
      <dgm:prSet presAssocID="{308FA457-78F2-46FA-9B53-8D5051ED162B}" presName="parTxOnly" presStyleLbl="node1" presStyleIdx="2" presStyleCnt="4">
        <dgm:presLayoutVars>
          <dgm:bulletEnabled val="1"/>
        </dgm:presLayoutVars>
      </dgm:prSet>
      <dgm:spPr/>
    </dgm:pt>
    <dgm:pt modelId="{6AF1F2D3-BE0B-48FF-ABDB-92F7A7533F29}" type="pres">
      <dgm:prSet presAssocID="{67ED2BB7-7466-4BCC-A545-B545F50C5B21}" presName="parSpace" presStyleCnt="0"/>
      <dgm:spPr/>
    </dgm:pt>
    <dgm:pt modelId="{CDA31159-6DB5-45B1-B888-F04626BF3A71}" type="pres">
      <dgm:prSet presAssocID="{18F6D411-74E4-4A5F-B29D-3F7A562E2281}" presName="parTxOnly" presStyleLbl="node1" presStyleIdx="3" presStyleCnt="4">
        <dgm:presLayoutVars>
          <dgm:bulletEnabled val="1"/>
        </dgm:presLayoutVars>
      </dgm:prSet>
      <dgm:spPr/>
    </dgm:pt>
  </dgm:ptLst>
  <dgm:cxnLst>
    <dgm:cxn modelId="{73521B1D-E228-4920-9F30-781D93C1E7E4}" srcId="{5B935CE0-A68E-484B-8E82-272D27036509}" destId="{18F6D411-74E4-4A5F-B29D-3F7A562E2281}" srcOrd="3" destOrd="0" parTransId="{4BE5C3B3-6F47-4E5B-B695-C98B5F8B0E13}" sibTransId="{8B19924B-3FC1-43EA-BB6A-D116A3A35E08}"/>
    <dgm:cxn modelId="{FD4E8925-5584-4B60-BF72-9EDFD0D243D2}" srcId="{5B935CE0-A68E-484B-8E82-272D27036509}" destId="{BDE761F4-6C91-491E-818B-BFC49E89ED1D}" srcOrd="0" destOrd="0" parTransId="{3940D23D-AA69-4772-86E0-C61A2F692EA8}" sibTransId="{E49DDBC1-AC25-4329-80E7-3369D2687C37}"/>
    <dgm:cxn modelId="{E6FE3E55-2531-445F-AD87-17B14ADC551A}" type="presOf" srcId="{5B935CE0-A68E-484B-8E82-272D27036509}" destId="{7249DDD9-0CA1-4234-A03D-C5CD491F1FC6}" srcOrd="0" destOrd="0" presId="urn:microsoft.com/office/officeart/2005/8/layout/hChevron3"/>
    <dgm:cxn modelId="{1E37A476-CDA8-4363-8438-45C3CDB9B270}" type="presOf" srcId="{BDE761F4-6C91-491E-818B-BFC49E89ED1D}" destId="{5947AB21-693A-40F9-BD55-B0890204769E}" srcOrd="0" destOrd="0" presId="urn:microsoft.com/office/officeart/2005/8/layout/hChevron3"/>
    <dgm:cxn modelId="{6229F38F-3C41-4BFE-834A-353E1962EBCE}" srcId="{5B935CE0-A68E-484B-8E82-272D27036509}" destId="{308FA457-78F2-46FA-9B53-8D5051ED162B}" srcOrd="2" destOrd="0" parTransId="{B0C11C13-4440-4BEF-A747-B99FFAE02485}" sibTransId="{67ED2BB7-7466-4BCC-A545-B545F50C5B21}"/>
    <dgm:cxn modelId="{27725890-3E4B-4DDD-86E3-BCACE83B4DE9}" type="presOf" srcId="{18F6D411-74E4-4A5F-B29D-3F7A562E2281}" destId="{CDA31159-6DB5-45B1-B888-F04626BF3A71}" srcOrd="0" destOrd="0" presId="urn:microsoft.com/office/officeart/2005/8/layout/hChevron3"/>
    <dgm:cxn modelId="{F34E9B9D-B9B9-4289-8C90-A0A93EA7A213}" type="presOf" srcId="{6A76DA0B-4EC5-4EC8-A82C-DB7EB73A76B1}" destId="{E17C44D5-83CA-4B8B-BDFC-E469A2114BC1}" srcOrd="0" destOrd="0" presId="urn:microsoft.com/office/officeart/2005/8/layout/hChevron3"/>
    <dgm:cxn modelId="{FAB0BBAC-D222-4E39-9B12-090CBB861D96}" srcId="{5B935CE0-A68E-484B-8E82-272D27036509}" destId="{6A76DA0B-4EC5-4EC8-A82C-DB7EB73A76B1}" srcOrd="1" destOrd="0" parTransId="{48125AED-03ED-4DA2-B63A-F7550AB854C9}" sibTransId="{F3CDB038-32C2-43FC-B0F9-F215ADD6DC15}"/>
    <dgm:cxn modelId="{94A114EC-84B8-4DA0-8B0A-5FBBBFB8EA1F}" type="presOf" srcId="{308FA457-78F2-46FA-9B53-8D5051ED162B}" destId="{3B3C776B-9D80-4DBC-9087-990879012674}" srcOrd="0" destOrd="0" presId="urn:microsoft.com/office/officeart/2005/8/layout/hChevron3"/>
    <dgm:cxn modelId="{244B94A4-6D84-43AE-ABFB-57ED89B913B0}" type="presParOf" srcId="{7249DDD9-0CA1-4234-A03D-C5CD491F1FC6}" destId="{5947AB21-693A-40F9-BD55-B0890204769E}" srcOrd="0" destOrd="0" presId="urn:microsoft.com/office/officeart/2005/8/layout/hChevron3"/>
    <dgm:cxn modelId="{B93F88BD-0331-44FD-8C6B-A90FA4D83357}" type="presParOf" srcId="{7249DDD9-0CA1-4234-A03D-C5CD491F1FC6}" destId="{EF6A1336-9B82-4B84-8796-DFE656E27651}" srcOrd="1" destOrd="0" presId="urn:microsoft.com/office/officeart/2005/8/layout/hChevron3"/>
    <dgm:cxn modelId="{B645A7C8-1388-4571-A3A5-0BB810B2BDA6}" type="presParOf" srcId="{7249DDD9-0CA1-4234-A03D-C5CD491F1FC6}" destId="{E17C44D5-83CA-4B8B-BDFC-E469A2114BC1}" srcOrd="2" destOrd="0" presId="urn:microsoft.com/office/officeart/2005/8/layout/hChevron3"/>
    <dgm:cxn modelId="{499EBB1E-18C6-4623-99D1-D7E5AE6CF00D}" type="presParOf" srcId="{7249DDD9-0CA1-4234-A03D-C5CD491F1FC6}" destId="{D3B1AD6A-1536-464E-826C-982706CA6EA1}" srcOrd="3" destOrd="0" presId="urn:microsoft.com/office/officeart/2005/8/layout/hChevron3"/>
    <dgm:cxn modelId="{D10E98D3-2506-44BD-A8AC-F72DDE174F94}" type="presParOf" srcId="{7249DDD9-0CA1-4234-A03D-C5CD491F1FC6}" destId="{3B3C776B-9D80-4DBC-9087-990879012674}" srcOrd="4" destOrd="0" presId="urn:microsoft.com/office/officeart/2005/8/layout/hChevron3"/>
    <dgm:cxn modelId="{7917D7EA-568B-4D11-889B-AEA719B3BA21}" type="presParOf" srcId="{7249DDD9-0CA1-4234-A03D-C5CD491F1FC6}" destId="{6AF1F2D3-BE0B-48FF-ABDB-92F7A7533F29}" srcOrd="5" destOrd="0" presId="urn:microsoft.com/office/officeart/2005/8/layout/hChevron3"/>
    <dgm:cxn modelId="{0D14BD0C-C869-47E8-8080-831DC44212FB}" type="presParOf" srcId="{7249DDD9-0CA1-4234-A03D-C5CD491F1FC6}" destId="{CDA31159-6DB5-45B1-B888-F04626BF3A71}"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B935CE0-A68E-484B-8E82-272D27036509}" type="doc">
      <dgm:prSet loTypeId="urn:microsoft.com/office/officeart/2005/8/layout/hChevron3" loCatId="process" qsTypeId="urn:microsoft.com/office/officeart/2005/8/quickstyle/simple1" qsCatId="simple" csTypeId="urn:microsoft.com/office/officeart/2005/8/colors/accent1_5" csCatId="accent1" phldr="1"/>
      <dgm:spPr/>
      <dgm:t>
        <a:bodyPr/>
        <a:lstStyle/>
        <a:p>
          <a:endParaRPr lang="en-US"/>
        </a:p>
      </dgm:t>
    </dgm:pt>
    <dgm:pt modelId="{BDE761F4-6C91-491E-818B-BFC49E89ED1D}">
      <dgm:prSet phldrT="[Text]" custT="1"/>
      <dgm:spPr>
        <a:solidFill>
          <a:srgbClr val="0070C0">
            <a:alpha val="90000"/>
          </a:srgbClr>
        </a:solidFill>
      </dgm:spPr>
      <dgm:t>
        <a:bodyPr/>
        <a:lstStyle/>
        <a:p>
          <a:r>
            <a:rPr lang="fa-IR" sz="1800" dirty="0">
              <a:cs typeface="B Titr" panose="00000700000000000000" pitchFamily="2" charset="-78"/>
            </a:rPr>
            <a:t>مقدمه</a:t>
          </a:r>
          <a:endParaRPr lang="en-US" sz="1800" dirty="0">
            <a:cs typeface="B Titr" panose="00000700000000000000" pitchFamily="2" charset="-78"/>
          </a:endParaRPr>
        </a:p>
      </dgm:t>
    </dgm:pt>
    <dgm:pt modelId="{E49DDBC1-AC25-4329-80E7-3369D2687C37}" type="sibTrans" cxnId="{FD4E8925-5584-4B60-BF72-9EDFD0D243D2}">
      <dgm:prSet/>
      <dgm:spPr/>
      <dgm:t>
        <a:bodyPr/>
        <a:lstStyle/>
        <a:p>
          <a:endParaRPr lang="en-US"/>
        </a:p>
      </dgm:t>
    </dgm:pt>
    <dgm:pt modelId="{3940D23D-AA69-4772-86E0-C61A2F692EA8}" type="parTrans" cxnId="{FD4E8925-5584-4B60-BF72-9EDFD0D243D2}">
      <dgm:prSet/>
      <dgm:spPr/>
      <dgm:t>
        <a:bodyPr/>
        <a:lstStyle/>
        <a:p>
          <a:endParaRPr lang="en-US"/>
        </a:p>
      </dgm:t>
    </dgm:pt>
    <dgm:pt modelId="{6A76DA0B-4EC5-4EC8-A82C-DB7EB73A76B1}">
      <dgm:prSet phldrT="[Text]" custT="1"/>
      <dgm:spPr>
        <a:solidFill>
          <a:srgbClr val="0070C0">
            <a:alpha val="80000"/>
          </a:srgbClr>
        </a:solidFill>
      </dgm:spPr>
      <dgm:t>
        <a:bodyPr/>
        <a:lstStyle/>
        <a:p>
          <a:r>
            <a:rPr lang="fa-IR" sz="1600" dirty="0">
              <a:cs typeface="B Titr" panose="00000700000000000000" pitchFamily="2" charset="-78"/>
            </a:rPr>
            <a:t>انواع کود دامی</a:t>
          </a:r>
          <a:endParaRPr lang="en-US" sz="1600" dirty="0">
            <a:cs typeface="B Titr" panose="00000700000000000000" pitchFamily="2" charset="-78"/>
          </a:endParaRPr>
        </a:p>
      </dgm:t>
    </dgm:pt>
    <dgm:pt modelId="{F3CDB038-32C2-43FC-B0F9-F215ADD6DC15}" type="sibTrans" cxnId="{FAB0BBAC-D222-4E39-9B12-090CBB861D96}">
      <dgm:prSet/>
      <dgm:spPr/>
      <dgm:t>
        <a:bodyPr/>
        <a:lstStyle/>
        <a:p>
          <a:endParaRPr lang="en-US"/>
        </a:p>
      </dgm:t>
    </dgm:pt>
    <dgm:pt modelId="{48125AED-03ED-4DA2-B63A-F7550AB854C9}" type="parTrans" cxnId="{FAB0BBAC-D222-4E39-9B12-090CBB861D96}">
      <dgm:prSet/>
      <dgm:spPr/>
      <dgm:t>
        <a:bodyPr/>
        <a:lstStyle/>
        <a:p>
          <a:endParaRPr lang="en-US"/>
        </a:p>
      </dgm:t>
    </dgm:pt>
    <dgm:pt modelId="{18F6D411-74E4-4A5F-B29D-3F7A562E2281}">
      <dgm:prSet custT="1"/>
      <dgm:spPr>
        <a:solidFill>
          <a:srgbClr val="0070C0">
            <a:alpha val="60000"/>
          </a:srgbClr>
        </a:solidFill>
      </dgm:spPr>
      <dgm:t>
        <a:bodyPr/>
        <a:lstStyle/>
        <a:p>
          <a:r>
            <a:rPr lang="fa-IR" sz="1600">
              <a:cs typeface="B Titr" panose="00000700000000000000" pitchFamily="2" charset="-78"/>
            </a:rPr>
            <a:t>ورمی </a:t>
          </a:r>
          <a:r>
            <a:rPr lang="fa-IR" sz="1600" dirty="0">
              <a:cs typeface="B Titr" panose="00000700000000000000" pitchFamily="2" charset="-78"/>
            </a:rPr>
            <a:t>کمپوست</a:t>
          </a:r>
          <a:endParaRPr lang="en-US" sz="1600" dirty="0">
            <a:cs typeface="B Titr" panose="00000700000000000000" pitchFamily="2" charset="-78"/>
          </a:endParaRPr>
        </a:p>
      </dgm:t>
    </dgm:pt>
    <dgm:pt modelId="{8B19924B-3FC1-43EA-BB6A-D116A3A35E08}" type="sibTrans" cxnId="{73521B1D-E228-4920-9F30-781D93C1E7E4}">
      <dgm:prSet/>
      <dgm:spPr/>
      <dgm:t>
        <a:bodyPr/>
        <a:lstStyle/>
        <a:p>
          <a:endParaRPr lang="en-US"/>
        </a:p>
      </dgm:t>
    </dgm:pt>
    <dgm:pt modelId="{4BE5C3B3-6F47-4E5B-B695-C98B5F8B0E13}" type="parTrans" cxnId="{73521B1D-E228-4920-9F30-781D93C1E7E4}">
      <dgm:prSet/>
      <dgm:spPr/>
      <dgm:t>
        <a:bodyPr/>
        <a:lstStyle/>
        <a:p>
          <a:endParaRPr lang="en-US"/>
        </a:p>
      </dgm:t>
    </dgm:pt>
    <dgm:pt modelId="{308FA457-78F2-46FA-9B53-8D5051ED162B}">
      <dgm:prSet custT="1"/>
      <dgm:spPr>
        <a:solidFill>
          <a:srgbClr val="C00000">
            <a:alpha val="70000"/>
          </a:srgbClr>
        </a:solidFill>
      </dgm:spPr>
      <dgm:t>
        <a:bodyPr/>
        <a:lstStyle/>
        <a:p>
          <a:r>
            <a:rPr lang="fa-IR" sz="1600" dirty="0">
              <a:cs typeface="B Titr" panose="00000700000000000000" pitchFamily="2" charset="-78"/>
            </a:rPr>
            <a:t>روش پوساندن کود</a:t>
          </a:r>
          <a:endParaRPr lang="en-US" sz="1600" dirty="0">
            <a:cs typeface="B Titr" panose="00000700000000000000" pitchFamily="2" charset="-78"/>
          </a:endParaRPr>
        </a:p>
      </dgm:t>
    </dgm:pt>
    <dgm:pt modelId="{67ED2BB7-7466-4BCC-A545-B545F50C5B21}" type="sibTrans" cxnId="{6229F38F-3C41-4BFE-834A-353E1962EBCE}">
      <dgm:prSet/>
      <dgm:spPr/>
      <dgm:t>
        <a:bodyPr/>
        <a:lstStyle/>
        <a:p>
          <a:endParaRPr lang="en-US"/>
        </a:p>
      </dgm:t>
    </dgm:pt>
    <dgm:pt modelId="{B0C11C13-4440-4BEF-A747-B99FFAE02485}" type="parTrans" cxnId="{6229F38F-3C41-4BFE-834A-353E1962EBCE}">
      <dgm:prSet/>
      <dgm:spPr/>
      <dgm:t>
        <a:bodyPr/>
        <a:lstStyle/>
        <a:p>
          <a:endParaRPr lang="en-US"/>
        </a:p>
      </dgm:t>
    </dgm:pt>
    <dgm:pt modelId="{7249DDD9-0CA1-4234-A03D-C5CD491F1FC6}" type="pres">
      <dgm:prSet presAssocID="{5B935CE0-A68E-484B-8E82-272D27036509}" presName="Name0" presStyleCnt="0">
        <dgm:presLayoutVars>
          <dgm:dir val="rev"/>
          <dgm:resizeHandles val="exact"/>
        </dgm:presLayoutVars>
      </dgm:prSet>
      <dgm:spPr/>
    </dgm:pt>
    <dgm:pt modelId="{5947AB21-693A-40F9-BD55-B0890204769E}" type="pres">
      <dgm:prSet presAssocID="{BDE761F4-6C91-491E-818B-BFC49E89ED1D}" presName="parTxOnly" presStyleLbl="node1" presStyleIdx="0" presStyleCnt="4" custLinFactNeighborX="202">
        <dgm:presLayoutVars>
          <dgm:bulletEnabled val="1"/>
        </dgm:presLayoutVars>
      </dgm:prSet>
      <dgm:spPr/>
    </dgm:pt>
    <dgm:pt modelId="{EF6A1336-9B82-4B84-8796-DFE656E27651}" type="pres">
      <dgm:prSet presAssocID="{E49DDBC1-AC25-4329-80E7-3369D2687C37}" presName="parSpace" presStyleCnt="0"/>
      <dgm:spPr/>
    </dgm:pt>
    <dgm:pt modelId="{E17C44D5-83CA-4B8B-BDFC-E469A2114BC1}" type="pres">
      <dgm:prSet presAssocID="{6A76DA0B-4EC5-4EC8-A82C-DB7EB73A76B1}" presName="parTxOnly" presStyleLbl="node1" presStyleIdx="1" presStyleCnt="4" custScaleX="131607">
        <dgm:presLayoutVars>
          <dgm:bulletEnabled val="1"/>
        </dgm:presLayoutVars>
      </dgm:prSet>
      <dgm:spPr/>
    </dgm:pt>
    <dgm:pt modelId="{D3B1AD6A-1536-464E-826C-982706CA6EA1}" type="pres">
      <dgm:prSet presAssocID="{F3CDB038-32C2-43FC-B0F9-F215ADD6DC15}" presName="parSpace" presStyleCnt="0"/>
      <dgm:spPr/>
    </dgm:pt>
    <dgm:pt modelId="{3B3C776B-9D80-4DBC-9087-990879012674}" type="pres">
      <dgm:prSet presAssocID="{308FA457-78F2-46FA-9B53-8D5051ED162B}" presName="parTxOnly" presStyleLbl="node1" presStyleIdx="2" presStyleCnt="4">
        <dgm:presLayoutVars>
          <dgm:bulletEnabled val="1"/>
        </dgm:presLayoutVars>
      </dgm:prSet>
      <dgm:spPr/>
    </dgm:pt>
    <dgm:pt modelId="{6AF1F2D3-BE0B-48FF-ABDB-92F7A7533F29}" type="pres">
      <dgm:prSet presAssocID="{67ED2BB7-7466-4BCC-A545-B545F50C5B21}" presName="parSpace" presStyleCnt="0"/>
      <dgm:spPr/>
    </dgm:pt>
    <dgm:pt modelId="{CDA31159-6DB5-45B1-B888-F04626BF3A71}" type="pres">
      <dgm:prSet presAssocID="{18F6D411-74E4-4A5F-B29D-3F7A562E2281}" presName="parTxOnly" presStyleLbl="node1" presStyleIdx="3" presStyleCnt="4">
        <dgm:presLayoutVars>
          <dgm:bulletEnabled val="1"/>
        </dgm:presLayoutVars>
      </dgm:prSet>
      <dgm:spPr/>
    </dgm:pt>
  </dgm:ptLst>
  <dgm:cxnLst>
    <dgm:cxn modelId="{73521B1D-E228-4920-9F30-781D93C1E7E4}" srcId="{5B935CE0-A68E-484B-8E82-272D27036509}" destId="{18F6D411-74E4-4A5F-B29D-3F7A562E2281}" srcOrd="3" destOrd="0" parTransId="{4BE5C3B3-6F47-4E5B-B695-C98B5F8B0E13}" sibTransId="{8B19924B-3FC1-43EA-BB6A-D116A3A35E08}"/>
    <dgm:cxn modelId="{FD4E8925-5584-4B60-BF72-9EDFD0D243D2}" srcId="{5B935CE0-A68E-484B-8E82-272D27036509}" destId="{BDE761F4-6C91-491E-818B-BFC49E89ED1D}" srcOrd="0" destOrd="0" parTransId="{3940D23D-AA69-4772-86E0-C61A2F692EA8}" sibTransId="{E49DDBC1-AC25-4329-80E7-3369D2687C37}"/>
    <dgm:cxn modelId="{E6FE3E55-2531-445F-AD87-17B14ADC551A}" type="presOf" srcId="{5B935CE0-A68E-484B-8E82-272D27036509}" destId="{7249DDD9-0CA1-4234-A03D-C5CD491F1FC6}" srcOrd="0" destOrd="0" presId="urn:microsoft.com/office/officeart/2005/8/layout/hChevron3"/>
    <dgm:cxn modelId="{1E37A476-CDA8-4363-8438-45C3CDB9B270}" type="presOf" srcId="{BDE761F4-6C91-491E-818B-BFC49E89ED1D}" destId="{5947AB21-693A-40F9-BD55-B0890204769E}" srcOrd="0" destOrd="0" presId="urn:microsoft.com/office/officeart/2005/8/layout/hChevron3"/>
    <dgm:cxn modelId="{6229F38F-3C41-4BFE-834A-353E1962EBCE}" srcId="{5B935CE0-A68E-484B-8E82-272D27036509}" destId="{308FA457-78F2-46FA-9B53-8D5051ED162B}" srcOrd="2" destOrd="0" parTransId="{B0C11C13-4440-4BEF-A747-B99FFAE02485}" sibTransId="{67ED2BB7-7466-4BCC-A545-B545F50C5B21}"/>
    <dgm:cxn modelId="{27725890-3E4B-4DDD-86E3-BCACE83B4DE9}" type="presOf" srcId="{18F6D411-74E4-4A5F-B29D-3F7A562E2281}" destId="{CDA31159-6DB5-45B1-B888-F04626BF3A71}" srcOrd="0" destOrd="0" presId="urn:microsoft.com/office/officeart/2005/8/layout/hChevron3"/>
    <dgm:cxn modelId="{F34E9B9D-B9B9-4289-8C90-A0A93EA7A213}" type="presOf" srcId="{6A76DA0B-4EC5-4EC8-A82C-DB7EB73A76B1}" destId="{E17C44D5-83CA-4B8B-BDFC-E469A2114BC1}" srcOrd="0" destOrd="0" presId="urn:microsoft.com/office/officeart/2005/8/layout/hChevron3"/>
    <dgm:cxn modelId="{FAB0BBAC-D222-4E39-9B12-090CBB861D96}" srcId="{5B935CE0-A68E-484B-8E82-272D27036509}" destId="{6A76DA0B-4EC5-4EC8-A82C-DB7EB73A76B1}" srcOrd="1" destOrd="0" parTransId="{48125AED-03ED-4DA2-B63A-F7550AB854C9}" sibTransId="{F3CDB038-32C2-43FC-B0F9-F215ADD6DC15}"/>
    <dgm:cxn modelId="{94A114EC-84B8-4DA0-8B0A-5FBBBFB8EA1F}" type="presOf" srcId="{308FA457-78F2-46FA-9B53-8D5051ED162B}" destId="{3B3C776B-9D80-4DBC-9087-990879012674}" srcOrd="0" destOrd="0" presId="urn:microsoft.com/office/officeart/2005/8/layout/hChevron3"/>
    <dgm:cxn modelId="{244B94A4-6D84-43AE-ABFB-57ED89B913B0}" type="presParOf" srcId="{7249DDD9-0CA1-4234-A03D-C5CD491F1FC6}" destId="{5947AB21-693A-40F9-BD55-B0890204769E}" srcOrd="0" destOrd="0" presId="urn:microsoft.com/office/officeart/2005/8/layout/hChevron3"/>
    <dgm:cxn modelId="{B93F88BD-0331-44FD-8C6B-A90FA4D83357}" type="presParOf" srcId="{7249DDD9-0CA1-4234-A03D-C5CD491F1FC6}" destId="{EF6A1336-9B82-4B84-8796-DFE656E27651}" srcOrd="1" destOrd="0" presId="urn:microsoft.com/office/officeart/2005/8/layout/hChevron3"/>
    <dgm:cxn modelId="{B645A7C8-1388-4571-A3A5-0BB810B2BDA6}" type="presParOf" srcId="{7249DDD9-0CA1-4234-A03D-C5CD491F1FC6}" destId="{E17C44D5-83CA-4B8B-BDFC-E469A2114BC1}" srcOrd="2" destOrd="0" presId="urn:microsoft.com/office/officeart/2005/8/layout/hChevron3"/>
    <dgm:cxn modelId="{499EBB1E-18C6-4623-99D1-D7E5AE6CF00D}" type="presParOf" srcId="{7249DDD9-0CA1-4234-A03D-C5CD491F1FC6}" destId="{D3B1AD6A-1536-464E-826C-982706CA6EA1}" srcOrd="3" destOrd="0" presId="urn:microsoft.com/office/officeart/2005/8/layout/hChevron3"/>
    <dgm:cxn modelId="{D10E98D3-2506-44BD-A8AC-F72DDE174F94}" type="presParOf" srcId="{7249DDD9-0CA1-4234-A03D-C5CD491F1FC6}" destId="{3B3C776B-9D80-4DBC-9087-990879012674}" srcOrd="4" destOrd="0" presId="urn:microsoft.com/office/officeart/2005/8/layout/hChevron3"/>
    <dgm:cxn modelId="{7917D7EA-568B-4D11-889B-AEA719B3BA21}" type="presParOf" srcId="{7249DDD9-0CA1-4234-A03D-C5CD491F1FC6}" destId="{6AF1F2D3-BE0B-48FF-ABDB-92F7A7533F29}" srcOrd="5" destOrd="0" presId="urn:microsoft.com/office/officeart/2005/8/layout/hChevron3"/>
    <dgm:cxn modelId="{0D14BD0C-C869-47E8-8080-831DC44212FB}" type="presParOf" srcId="{7249DDD9-0CA1-4234-A03D-C5CD491F1FC6}" destId="{CDA31159-6DB5-45B1-B888-F04626BF3A71}"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B935CE0-A68E-484B-8E82-272D27036509}" type="doc">
      <dgm:prSet loTypeId="urn:microsoft.com/office/officeart/2005/8/layout/hChevron3" loCatId="process" qsTypeId="urn:microsoft.com/office/officeart/2005/8/quickstyle/simple1" qsCatId="simple" csTypeId="urn:microsoft.com/office/officeart/2005/8/colors/accent1_5" csCatId="accent1" phldr="1"/>
      <dgm:spPr/>
      <dgm:t>
        <a:bodyPr/>
        <a:lstStyle/>
        <a:p>
          <a:endParaRPr lang="en-US"/>
        </a:p>
      </dgm:t>
    </dgm:pt>
    <dgm:pt modelId="{BDE761F4-6C91-491E-818B-BFC49E89ED1D}">
      <dgm:prSet phldrT="[Text]" custT="1"/>
      <dgm:spPr>
        <a:solidFill>
          <a:srgbClr val="0070C0">
            <a:alpha val="90000"/>
          </a:srgbClr>
        </a:solidFill>
      </dgm:spPr>
      <dgm:t>
        <a:bodyPr/>
        <a:lstStyle/>
        <a:p>
          <a:r>
            <a:rPr lang="fa-IR" sz="1800" dirty="0">
              <a:cs typeface="B Titr" panose="00000700000000000000" pitchFamily="2" charset="-78"/>
            </a:rPr>
            <a:t>مقدمه</a:t>
          </a:r>
          <a:endParaRPr lang="en-US" sz="1800" dirty="0">
            <a:cs typeface="B Titr" panose="00000700000000000000" pitchFamily="2" charset="-78"/>
          </a:endParaRPr>
        </a:p>
      </dgm:t>
    </dgm:pt>
    <dgm:pt modelId="{E49DDBC1-AC25-4329-80E7-3369D2687C37}" type="sibTrans" cxnId="{FD4E8925-5584-4B60-BF72-9EDFD0D243D2}">
      <dgm:prSet/>
      <dgm:spPr/>
      <dgm:t>
        <a:bodyPr/>
        <a:lstStyle/>
        <a:p>
          <a:endParaRPr lang="en-US"/>
        </a:p>
      </dgm:t>
    </dgm:pt>
    <dgm:pt modelId="{3940D23D-AA69-4772-86E0-C61A2F692EA8}" type="parTrans" cxnId="{FD4E8925-5584-4B60-BF72-9EDFD0D243D2}">
      <dgm:prSet/>
      <dgm:spPr/>
      <dgm:t>
        <a:bodyPr/>
        <a:lstStyle/>
        <a:p>
          <a:endParaRPr lang="en-US"/>
        </a:p>
      </dgm:t>
    </dgm:pt>
    <dgm:pt modelId="{6A76DA0B-4EC5-4EC8-A82C-DB7EB73A76B1}">
      <dgm:prSet phldrT="[Text]" custT="1"/>
      <dgm:spPr>
        <a:solidFill>
          <a:srgbClr val="0070C0">
            <a:alpha val="80000"/>
          </a:srgbClr>
        </a:solidFill>
      </dgm:spPr>
      <dgm:t>
        <a:bodyPr/>
        <a:lstStyle/>
        <a:p>
          <a:r>
            <a:rPr lang="fa-IR" sz="1600" dirty="0">
              <a:cs typeface="B Titr" panose="00000700000000000000" pitchFamily="2" charset="-78"/>
            </a:rPr>
            <a:t>انواع کود دامی</a:t>
          </a:r>
          <a:endParaRPr lang="en-US" sz="1600" dirty="0">
            <a:cs typeface="B Titr" panose="00000700000000000000" pitchFamily="2" charset="-78"/>
          </a:endParaRPr>
        </a:p>
      </dgm:t>
    </dgm:pt>
    <dgm:pt modelId="{F3CDB038-32C2-43FC-B0F9-F215ADD6DC15}" type="sibTrans" cxnId="{FAB0BBAC-D222-4E39-9B12-090CBB861D96}">
      <dgm:prSet/>
      <dgm:spPr/>
      <dgm:t>
        <a:bodyPr/>
        <a:lstStyle/>
        <a:p>
          <a:endParaRPr lang="en-US"/>
        </a:p>
      </dgm:t>
    </dgm:pt>
    <dgm:pt modelId="{48125AED-03ED-4DA2-B63A-F7550AB854C9}" type="parTrans" cxnId="{FAB0BBAC-D222-4E39-9B12-090CBB861D96}">
      <dgm:prSet/>
      <dgm:spPr/>
      <dgm:t>
        <a:bodyPr/>
        <a:lstStyle/>
        <a:p>
          <a:endParaRPr lang="en-US"/>
        </a:p>
      </dgm:t>
    </dgm:pt>
    <dgm:pt modelId="{18F6D411-74E4-4A5F-B29D-3F7A562E2281}">
      <dgm:prSet custT="1"/>
      <dgm:spPr>
        <a:solidFill>
          <a:srgbClr val="C00000">
            <a:alpha val="60000"/>
          </a:srgbClr>
        </a:solidFill>
      </dgm:spPr>
      <dgm:t>
        <a:bodyPr/>
        <a:lstStyle/>
        <a:p>
          <a:r>
            <a:rPr lang="fa-IR" sz="1600">
              <a:cs typeface="B Titr" panose="00000700000000000000" pitchFamily="2" charset="-78"/>
            </a:rPr>
            <a:t>ورمی </a:t>
          </a:r>
          <a:r>
            <a:rPr lang="fa-IR" sz="1600" dirty="0">
              <a:cs typeface="B Titr" panose="00000700000000000000" pitchFamily="2" charset="-78"/>
            </a:rPr>
            <a:t>کمپوست</a:t>
          </a:r>
          <a:endParaRPr lang="en-US" sz="1600" dirty="0">
            <a:cs typeface="B Titr" panose="00000700000000000000" pitchFamily="2" charset="-78"/>
          </a:endParaRPr>
        </a:p>
      </dgm:t>
    </dgm:pt>
    <dgm:pt modelId="{8B19924B-3FC1-43EA-BB6A-D116A3A35E08}" type="sibTrans" cxnId="{73521B1D-E228-4920-9F30-781D93C1E7E4}">
      <dgm:prSet/>
      <dgm:spPr/>
      <dgm:t>
        <a:bodyPr/>
        <a:lstStyle/>
        <a:p>
          <a:endParaRPr lang="en-US"/>
        </a:p>
      </dgm:t>
    </dgm:pt>
    <dgm:pt modelId="{4BE5C3B3-6F47-4E5B-B695-C98B5F8B0E13}" type="parTrans" cxnId="{73521B1D-E228-4920-9F30-781D93C1E7E4}">
      <dgm:prSet/>
      <dgm:spPr/>
      <dgm:t>
        <a:bodyPr/>
        <a:lstStyle/>
        <a:p>
          <a:endParaRPr lang="en-US"/>
        </a:p>
      </dgm:t>
    </dgm:pt>
    <dgm:pt modelId="{308FA457-78F2-46FA-9B53-8D5051ED162B}">
      <dgm:prSet custT="1"/>
      <dgm:spPr>
        <a:solidFill>
          <a:srgbClr val="0070C0">
            <a:alpha val="70000"/>
          </a:srgbClr>
        </a:solidFill>
      </dgm:spPr>
      <dgm:t>
        <a:bodyPr/>
        <a:lstStyle/>
        <a:p>
          <a:r>
            <a:rPr lang="fa-IR" sz="1600" dirty="0">
              <a:cs typeface="B Titr" panose="00000700000000000000" pitchFamily="2" charset="-78"/>
            </a:rPr>
            <a:t>روش پوساندن کود</a:t>
          </a:r>
          <a:endParaRPr lang="en-US" sz="1600" dirty="0">
            <a:cs typeface="B Titr" panose="00000700000000000000" pitchFamily="2" charset="-78"/>
          </a:endParaRPr>
        </a:p>
      </dgm:t>
    </dgm:pt>
    <dgm:pt modelId="{67ED2BB7-7466-4BCC-A545-B545F50C5B21}" type="sibTrans" cxnId="{6229F38F-3C41-4BFE-834A-353E1962EBCE}">
      <dgm:prSet/>
      <dgm:spPr/>
      <dgm:t>
        <a:bodyPr/>
        <a:lstStyle/>
        <a:p>
          <a:endParaRPr lang="en-US"/>
        </a:p>
      </dgm:t>
    </dgm:pt>
    <dgm:pt modelId="{B0C11C13-4440-4BEF-A747-B99FFAE02485}" type="parTrans" cxnId="{6229F38F-3C41-4BFE-834A-353E1962EBCE}">
      <dgm:prSet/>
      <dgm:spPr/>
      <dgm:t>
        <a:bodyPr/>
        <a:lstStyle/>
        <a:p>
          <a:endParaRPr lang="en-US"/>
        </a:p>
      </dgm:t>
    </dgm:pt>
    <dgm:pt modelId="{7249DDD9-0CA1-4234-A03D-C5CD491F1FC6}" type="pres">
      <dgm:prSet presAssocID="{5B935CE0-A68E-484B-8E82-272D27036509}" presName="Name0" presStyleCnt="0">
        <dgm:presLayoutVars>
          <dgm:dir val="rev"/>
          <dgm:resizeHandles val="exact"/>
        </dgm:presLayoutVars>
      </dgm:prSet>
      <dgm:spPr/>
    </dgm:pt>
    <dgm:pt modelId="{5947AB21-693A-40F9-BD55-B0890204769E}" type="pres">
      <dgm:prSet presAssocID="{BDE761F4-6C91-491E-818B-BFC49E89ED1D}" presName="parTxOnly" presStyleLbl="node1" presStyleIdx="0" presStyleCnt="4">
        <dgm:presLayoutVars>
          <dgm:bulletEnabled val="1"/>
        </dgm:presLayoutVars>
      </dgm:prSet>
      <dgm:spPr/>
    </dgm:pt>
    <dgm:pt modelId="{EF6A1336-9B82-4B84-8796-DFE656E27651}" type="pres">
      <dgm:prSet presAssocID="{E49DDBC1-AC25-4329-80E7-3369D2687C37}" presName="parSpace" presStyleCnt="0"/>
      <dgm:spPr/>
    </dgm:pt>
    <dgm:pt modelId="{E17C44D5-83CA-4B8B-BDFC-E469A2114BC1}" type="pres">
      <dgm:prSet presAssocID="{6A76DA0B-4EC5-4EC8-A82C-DB7EB73A76B1}" presName="parTxOnly" presStyleLbl="node1" presStyleIdx="1" presStyleCnt="4" custScaleX="131607">
        <dgm:presLayoutVars>
          <dgm:bulletEnabled val="1"/>
        </dgm:presLayoutVars>
      </dgm:prSet>
      <dgm:spPr/>
    </dgm:pt>
    <dgm:pt modelId="{D3B1AD6A-1536-464E-826C-982706CA6EA1}" type="pres">
      <dgm:prSet presAssocID="{F3CDB038-32C2-43FC-B0F9-F215ADD6DC15}" presName="parSpace" presStyleCnt="0"/>
      <dgm:spPr/>
    </dgm:pt>
    <dgm:pt modelId="{3B3C776B-9D80-4DBC-9087-990879012674}" type="pres">
      <dgm:prSet presAssocID="{308FA457-78F2-46FA-9B53-8D5051ED162B}" presName="parTxOnly" presStyleLbl="node1" presStyleIdx="2" presStyleCnt="4">
        <dgm:presLayoutVars>
          <dgm:bulletEnabled val="1"/>
        </dgm:presLayoutVars>
      </dgm:prSet>
      <dgm:spPr/>
    </dgm:pt>
    <dgm:pt modelId="{6AF1F2D3-BE0B-48FF-ABDB-92F7A7533F29}" type="pres">
      <dgm:prSet presAssocID="{67ED2BB7-7466-4BCC-A545-B545F50C5B21}" presName="parSpace" presStyleCnt="0"/>
      <dgm:spPr/>
    </dgm:pt>
    <dgm:pt modelId="{CDA31159-6DB5-45B1-B888-F04626BF3A71}" type="pres">
      <dgm:prSet presAssocID="{18F6D411-74E4-4A5F-B29D-3F7A562E2281}" presName="parTxOnly" presStyleLbl="node1" presStyleIdx="3" presStyleCnt="4">
        <dgm:presLayoutVars>
          <dgm:bulletEnabled val="1"/>
        </dgm:presLayoutVars>
      </dgm:prSet>
      <dgm:spPr/>
    </dgm:pt>
  </dgm:ptLst>
  <dgm:cxnLst>
    <dgm:cxn modelId="{73521B1D-E228-4920-9F30-781D93C1E7E4}" srcId="{5B935CE0-A68E-484B-8E82-272D27036509}" destId="{18F6D411-74E4-4A5F-B29D-3F7A562E2281}" srcOrd="3" destOrd="0" parTransId="{4BE5C3B3-6F47-4E5B-B695-C98B5F8B0E13}" sibTransId="{8B19924B-3FC1-43EA-BB6A-D116A3A35E08}"/>
    <dgm:cxn modelId="{FD4E8925-5584-4B60-BF72-9EDFD0D243D2}" srcId="{5B935CE0-A68E-484B-8E82-272D27036509}" destId="{BDE761F4-6C91-491E-818B-BFC49E89ED1D}" srcOrd="0" destOrd="0" parTransId="{3940D23D-AA69-4772-86E0-C61A2F692EA8}" sibTransId="{E49DDBC1-AC25-4329-80E7-3369D2687C37}"/>
    <dgm:cxn modelId="{E6FE3E55-2531-445F-AD87-17B14ADC551A}" type="presOf" srcId="{5B935CE0-A68E-484B-8E82-272D27036509}" destId="{7249DDD9-0CA1-4234-A03D-C5CD491F1FC6}" srcOrd="0" destOrd="0" presId="urn:microsoft.com/office/officeart/2005/8/layout/hChevron3"/>
    <dgm:cxn modelId="{1E37A476-CDA8-4363-8438-45C3CDB9B270}" type="presOf" srcId="{BDE761F4-6C91-491E-818B-BFC49E89ED1D}" destId="{5947AB21-693A-40F9-BD55-B0890204769E}" srcOrd="0" destOrd="0" presId="urn:microsoft.com/office/officeart/2005/8/layout/hChevron3"/>
    <dgm:cxn modelId="{6229F38F-3C41-4BFE-834A-353E1962EBCE}" srcId="{5B935CE0-A68E-484B-8E82-272D27036509}" destId="{308FA457-78F2-46FA-9B53-8D5051ED162B}" srcOrd="2" destOrd="0" parTransId="{B0C11C13-4440-4BEF-A747-B99FFAE02485}" sibTransId="{67ED2BB7-7466-4BCC-A545-B545F50C5B21}"/>
    <dgm:cxn modelId="{27725890-3E4B-4DDD-86E3-BCACE83B4DE9}" type="presOf" srcId="{18F6D411-74E4-4A5F-B29D-3F7A562E2281}" destId="{CDA31159-6DB5-45B1-B888-F04626BF3A71}" srcOrd="0" destOrd="0" presId="urn:microsoft.com/office/officeart/2005/8/layout/hChevron3"/>
    <dgm:cxn modelId="{F34E9B9D-B9B9-4289-8C90-A0A93EA7A213}" type="presOf" srcId="{6A76DA0B-4EC5-4EC8-A82C-DB7EB73A76B1}" destId="{E17C44D5-83CA-4B8B-BDFC-E469A2114BC1}" srcOrd="0" destOrd="0" presId="urn:microsoft.com/office/officeart/2005/8/layout/hChevron3"/>
    <dgm:cxn modelId="{FAB0BBAC-D222-4E39-9B12-090CBB861D96}" srcId="{5B935CE0-A68E-484B-8E82-272D27036509}" destId="{6A76DA0B-4EC5-4EC8-A82C-DB7EB73A76B1}" srcOrd="1" destOrd="0" parTransId="{48125AED-03ED-4DA2-B63A-F7550AB854C9}" sibTransId="{F3CDB038-32C2-43FC-B0F9-F215ADD6DC15}"/>
    <dgm:cxn modelId="{94A114EC-84B8-4DA0-8B0A-5FBBBFB8EA1F}" type="presOf" srcId="{308FA457-78F2-46FA-9B53-8D5051ED162B}" destId="{3B3C776B-9D80-4DBC-9087-990879012674}" srcOrd="0" destOrd="0" presId="urn:microsoft.com/office/officeart/2005/8/layout/hChevron3"/>
    <dgm:cxn modelId="{244B94A4-6D84-43AE-ABFB-57ED89B913B0}" type="presParOf" srcId="{7249DDD9-0CA1-4234-A03D-C5CD491F1FC6}" destId="{5947AB21-693A-40F9-BD55-B0890204769E}" srcOrd="0" destOrd="0" presId="urn:microsoft.com/office/officeart/2005/8/layout/hChevron3"/>
    <dgm:cxn modelId="{B93F88BD-0331-44FD-8C6B-A90FA4D83357}" type="presParOf" srcId="{7249DDD9-0CA1-4234-A03D-C5CD491F1FC6}" destId="{EF6A1336-9B82-4B84-8796-DFE656E27651}" srcOrd="1" destOrd="0" presId="urn:microsoft.com/office/officeart/2005/8/layout/hChevron3"/>
    <dgm:cxn modelId="{B645A7C8-1388-4571-A3A5-0BB810B2BDA6}" type="presParOf" srcId="{7249DDD9-0CA1-4234-A03D-C5CD491F1FC6}" destId="{E17C44D5-83CA-4B8B-BDFC-E469A2114BC1}" srcOrd="2" destOrd="0" presId="urn:microsoft.com/office/officeart/2005/8/layout/hChevron3"/>
    <dgm:cxn modelId="{499EBB1E-18C6-4623-99D1-D7E5AE6CF00D}" type="presParOf" srcId="{7249DDD9-0CA1-4234-A03D-C5CD491F1FC6}" destId="{D3B1AD6A-1536-464E-826C-982706CA6EA1}" srcOrd="3" destOrd="0" presId="urn:microsoft.com/office/officeart/2005/8/layout/hChevron3"/>
    <dgm:cxn modelId="{D10E98D3-2506-44BD-A8AC-F72DDE174F94}" type="presParOf" srcId="{7249DDD9-0CA1-4234-A03D-C5CD491F1FC6}" destId="{3B3C776B-9D80-4DBC-9087-990879012674}" srcOrd="4" destOrd="0" presId="urn:microsoft.com/office/officeart/2005/8/layout/hChevron3"/>
    <dgm:cxn modelId="{7917D7EA-568B-4D11-889B-AEA719B3BA21}" type="presParOf" srcId="{7249DDD9-0CA1-4234-A03D-C5CD491F1FC6}" destId="{6AF1F2D3-BE0B-48FF-ABDB-92F7A7533F29}" srcOrd="5" destOrd="0" presId="urn:microsoft.com/office/officeart/2005/8/layout/hChevron3"/>
    <dgm:cxn modelId="{0D14BD0C-C869-47E8-8080-831DC44212FB}" type="presParOf" srcId="{7249DDD9-0CA1-4234-A03D-C5CD491F1FC6}" destId="{CDA31159-6DB5-45B1-B888-F04626BF3A71}"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7AB21-693A-40F9-BD55-B0890204769E}">
      <dsp:nvSpPr>
        <dsp:cNvPr id="0" name=""/>
        <dsp:cNvSpPr/>
      </dsp:nvSpPr>
      <dsp:spPr>
        <a:xfrm rot="10800000">
          <a:off x="7066775" y="0"/>
          <a:ext cx="2601451" cy="565661"/>
        </a:xfrm>
        <a:prstGeom prst="homePlate">
          <a:avLst/>
        </a:prstGeom>
        <a:solidFill>
          <a:srgbClr val="C0000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48006" rIns="96012" bIns="48006"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Titr" panose="00000700000000000000" pitchFamily="2" charset="-78"/>
            </a:rPr>
            <a:t>مقدمه</a:t>
          </a:r>
          <a:endParaRPr lang="en-US" sz="1800" kern="1200" dirty="0">
            <a:cs typeface="B Titr" panose="00000700000000000000" pitchFamily="2" charset="-78"/>
          </a:endParaRPr>
        </a:p>
      </dsp:txBody>
      <dsp:txXfrm rot="10800000">
        <a:off x="7208190" y="0"/>
        <a:ext cx="2460036" cy="565661"/>
      </dsp:txXfrm>
    </dsp:sp>
    <dsp:sp modelId="{E17C44D5-83CA-4B8B-BDFC-E469A2114BC1}">
      <dsp:nvSpPr>
        <dsp:cNvPr id="0" name=""/>
        <dsp:cNvSpPr/>
      </dsp:nvSpPr>
      <dsp:spPr>
        <a:xfrm rot="10800000">
          <a:off x="4163373" y="0"/>
          <a:ext cx="3423691" cy="565661"/>
        </a:xfrm>
        <a:prstGeom prst="chevron">
          <a:avLst/>
        </a:prstGeom>
        <a:solidFill>
          <a:srgbClr val="0070C0">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انواع کود دامی</a:t>
          </a:r>
          <a:endParaRPr lang="en-US" sz="1600" kern="1200" dirty="0">
            <a:cs typeface="B Titr" panose="00000700000000000000" pitchFamily="2" charset="-78"/>
          </a:endParaRPr>
        </a:p>
      </dsp:txBody>
      <dsp:txXfrm rot="10800000">
        <a:off x="4446203" y="0"/>
        <a:ext cx="2858030" cy="565661"/>
      </dsp:txXfrm>
    </dsp:sp>
    <dsp:sp modelId="{3B3C776B-9D80-4DBC-9087-990879012674}">
      <dsp:nvSpPr>
        <dsp:cNvPr id="0" name=""/>
        <dsp:cNvSpPr/>
      </dsp:nvSpPr>
      <dsp:spPr>
        <a:xfrm rot="10800000">
          <a:off x="2082212" y="0"/>
          <a:ext cx="2601451" cy="565661"/>
        </a:xfrm>
        <a:prstGeom prst="chevron">
          <a:avLst/>
        </a:prstGeom>
        <a:solidFill>
          <a:srgbClr val="0070C0">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روش پوساندن کود</a:t>
          </a:r>
          <a:endParaRPr lang="en-US" sz="1600" kern="1200" dirty="0">
            <a:cs typeface="B Titr" panose="00000700000000000000" pitchFamily="2" charset="-78"/>
          </a:endParaRPr>
        </a:p>
      </dsp:txBody>
      <dsp:txXfrm rot="10800000">
        <a:off x="2365042" y="0"/>
        <a:ext cx="2035790" cy="565661"/>
      </dsp:txXfrm>
    </dsp:sp>
    <dsp:sp modelId="{CDA31159-6DB5-45B1-B888-F04626BF3A71}">
      <dsp:nvSpPr>
        <dsp:cNvPr id="0" name=""/>
        <dsp:cNvSpPr/>
      </dsp:nvSpPr>
      <dsp:spPr>
        <a:xfrm rot="10800000">
          <a:off x="1051" y="0"/>
          <a:ext cx="2601451" cy="565661"/>
        </a:xfrm>
        <a:prstGeom prst="chevron">
          <a:avLst/>
        </a:prstGeom>
        <a:solidFill>
          <a:srgbClr val="0070C0">
            <a:alpha val="6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a:cs typeface="B Titr" panose="00000700000000000000" pitchFamily="2" charset="-78"/>
            </a:rPr>
            <a:t>ورمی </a:t>
          </a:r>
          <a:r>
            <a:rPr lang="fa-IR" sz="1600" kern="1200" dirty="0">
              <a:cs typeface="B Titr" panose="00000700000000000000" pitchFamily="2" charset="-78"/>
            </a:rPr>
            <a:t>کمپوست</a:t>
          </a:r>
          <a:endParaRPr lang="en-US" sz="1600" kern="1200" dirty="0">
            <a:cs typeface="B Titr" panose="00000700000000000000" pitchFamily="2" charset="-78"/>
          </a:endParaRPr>
        </a:p>
      </dsp:txBody>
      <dsp:txXfrm rot="10800000">
        <a:off x="283881" y="0"/>
        <a:ext cx="2035790" cy="56566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7AB21-693A-40F9-BD55-B0890204769E}">
      <dsp:nvSpPr>
        <dsp:cNvPr id="0" name=""/>
        <dsp:cNvSpPr/>
      </dsp:nvSpPr>
      <dsp:spPr>
        <a:xfrm rot="10800000">
          <a:off x="7066775" y="0"/>
          <a:ext cx="2601451" cy="565661"/>
        </a:xfrm>
        <a:prstGeom prst="homePlate">
          <a:avLst/>
        </a:prstGeom>
        <a:solidFill>
          <a:srgbClr val="0070C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48006" rIns="96012" bIns="48006"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Titr" panose="00000700000000000000" pitchFamily="2" charset="-78"/>
            </a:rPr>
            <a:t>مقدمه</a:t>
          </a:r>
          <a:endParaRPr lang="en-US" sz="1800" kern="1200" dirty="0">
            <a:cs typeface="B Titr" panose="00000700000000000000" pitchFamily="2" charset="-78"/>
          </a:endParaRPr>
        </a:p>
      </dsp:txBody>
      <dsp:txXfrm rot="10800000">
        <a:off x="7208190" y="0"/>
        <a:ext cx="2460036" cy="565661"/>
      </dsp:txXfrm>
    </dsp:sp>
    <dsp:sp modelId="{E17C44D5-83CA-4B8B-BDFC-E469A2114BC1}">
      <dsp:nvSpPr>
        <dsp:cNvPr id="0" name=""/>
        <dsp:cNvSpPr/>
      </dsp:nvSpPr>
      <dsp:spPr>
        <a:xfrm rot="10800000">
          <a:off x="4163373" y="0"/>
          <a:ext cx="3423691" cy="565661"/>
        </a:xfrm>
        <a:prstGeom prst="chevron">
          <a:avLst/>
        </a:prstGeom>
        <a:solidFill>
          <a:srgbClr val="0070C0">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انواع کود دامی</a:t>
          </a:r>
          <a:endParaRPr lang="en-US" sz="1600" kern="1200" dirty="0">
            <a:cs typeface="B Titr" panose="00000700000000000000" pitchFamily="2" charset="-78"/>
          </a:endParaRPr>
        </a:p>
      </dsp:txBody>
      <dsp:txXfrm rot="10800000">
        <a:off x="4446203" y="0"/>
        <a:ext cx="2858030" cy="565661"/>
      </dsp:txXfrm>
    </dsp:sp>
    <dsp:sp modelId="{3B3C776B-9D80-4DBC-9087-990879012674}">
      <dsp:nvSpPr>
        <dsp:cNvPr id="0" name=""/>
        <dsp:cNvSpPr/>
      </dsp:nvSpPr>
      <dsp:spPr>
        <a:xfrm rot="10800000">
          <a:off x="2082212" y="0"/>
          <a:ext cx="2601451" cy="565661"/>
        </a:xfrm>
        <a:prstGeom prst="chevron">
          <a:avLst/>
        </a:prstGeom>
        <a:solidFill>
          <a:srgbClr val="0070C0">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روش پوساندن کود</a:t>
          </a:r>
          <a:endParaRPr lang="en-US" sz="1600" kern="1200" dirty="0">
            <a:cs typeface="B Titr" panose="00000700000000000000" pitchFamily="2" charset="-78"/>
          </a:endParaRPr>
        </a:p>
      </dsp:txBody>
      <dsp:txXfrm rot="10800000">
        <a:off x="2365042" y="0"/>
        <a:ext cx="2035790" cy="565661"/>
      </dsp:txXfrm>
    </dsp:sp>
    <dsp:sp modelId="{CDA31159-6DB5-45B1-B888-F04626BF3A71}">
      <dsp:nvSpPr>
        <dsp:cNvPr id="0" name=""/>
        <dsp:cNvSpPr/>
      </dsp:nvSpPr>
      <dsp:spPr>
        <a:xfrm rot="10800000">
          <a:off x="1051" y="0"/>
          <a:ext cx="2601451" cy="565661"/>
        </a:xfrm>
        <a:prstGeom prst="chevron">
          <a:avLst/>
        </a:prstGeom>
        <a:solidFill>
          <a:srgbClr val="C00000">
            <a:alpha val="6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a:cs typeface="B Titr" panose="00000700000000000000" pitchFamily="2" charset="-78"/>
            </a:rPr>
            <a:t>ورمی </a:t>
          </a:r>
          <a:r>
            <a:rPr lang="fa-IR" sz="1600" kern="1200" dirty="0">
              <a:cs typeface="B Titr" panose="00000700000000000000" pitchFamily="2" charset="-78"/>
            </a:rPr>
            <a:t>کمپوست</a:t>
          </a:r>
          <a:endParaRPr lang="en-US" sz="1600" kern="1200" dirty="0">
            <a:cs typeface="B Titr" panose="00000700000000000000" pitchFamily="2" charset="-78"/>
          </a:endParaRPr>
        </a:p>
      </dsp:txBody>
      <dsp:txXfrm rot="10800000">
        <a:off x="283881" y="0"/>
        <a:ext cx="2035790" cy="5656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7AB21-693A-40F9-BD55-B0890204769E}">
      <dsp:nvSpPr>
        <dsp:cNvPr id="0" name=""/>
        <dsp:cNvSpPr/>
      </dsp:nvSpPr>
      <dsp:spPr>
        <a:xfrm rot="10800000">
          <a:off x="7066775" y="0"/>
          <a:ext cx="2601451" cy="565661"/>
        </a:xfrm>
        <a:prstGeom prst="homePlate">
          <a:avLst/>
        </a:prstGeom>
        <a:solidFill>
          <a:srgbClr val="C0000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48006" rIns="96012" bIns="48006"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Titr" panose="00000700000000000000" pitchFamily="2" charset="-78"/>
            </a:rPr>
            <a:t>مقدمه</a:t>
          </a:r>
          <a:endParaRPr lang="en-US" sz="1800" kern="1200" dirty="0">
            <a:cs typeface="B Titr" panose="00000700000000000000" pitchFamily="2" charset="-78"/>
          </a:endParaRPr>
        </a:p>
      </dsp:txBody>
      <dsp:txXfrm rot="10800000">
        <a:off x="7208190" y="0"/>
        <a:ext cx="2460036" cy="565661"/>
      </dsp:txXfrm>
    </dsp:sp>
    <dsp:sp modelId="{E17C44D5-83CA-4B8B-BDFC-E469A2114BC1}">
      <dsp:nvSpPr>
        <dsp:cNvPr id="0" name=""/>
        <dsp:cNvSpPr/>
      </dsp:nvSpPr>
      <dsp:spPr>
        <a:xfrm rot="10800000">
          <a:off x="4163373" y="0"/>
          <a:ext cx="3423691" cy="565661"/>
        </a:xfrm>
        <a:prstGeom prst="chevron">
          <a:avLst/>
        </a:prstGeom>
        <a:solidFill>
          <a:srgbClr val="0070C0">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انواع کود دامی</a:t>
          </a:r>
          <a:endParaRPr lang="en-US" sz="1600" kern="1200" dirty="0">
            <a:cs typeface="B Titr" panose="00000700000000000000" pitchFamily="2" charset="-78"/>
          </a:endParaRPr>
        </a:p>
      </dsp:txBody>
      <dsp:txXfrm rot="10800000">
        <a:off x="4446203" y="0"/>
        <a:ext cx="2858030" cy="565661"/>
      </dsp:txXfrm>
    </dsp:sp>
    <dsp:sp modelId="{3B3C776B-9D80-4DBC-9087-990879012674}">
      <dsp:nvSpPr>
        <dsp:cNvPr id="0" name=""/>
        <dsp:cNvSpPr/>
      </dsp:nvSpPr>
      <dsp:spPr>
        <a:xfrm rot="10800000">
          <a:off x="2082212" y="0"/>
          <a:ext cx="2601451" cy="565661"/>
        </a:xfrm>
        <a:prstGeom prst="chevron">
          <a:avLst/>
        </a:prstGeom>
        <a:solidFill>
          <a:srgbClr val="0070C0">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روش پوساندن کود</a:t>
          </a:r>
          <a:endParaRPr lang="en-US" sz="1600" kern="1200" dirty="0">
            <a:cs typeface="B Titr" panose="00000700000000000000" pitchFamily="2" charset="-78"/>
          </a:endParaRPr>
        </a:p>
      </dsp:txBody>
      <dsp:txXfrm rot="10800000">
        <a:off x="2365042" y="0"/>
        <a:ext cx="2035790" cy="565661"/>
      </dsp:txXfrm>
    </dsp:sp>
    <dsp:sp modelId="{CDA31159-6DB5-45B1-B888-F04626BF3A71}">
      <dsp:nvSpPr>
        <dsp:cNvPr id="0" name=""/>
        <dsp:cNvSpPr/>
      </dsp:nvSpPr>
      <dsp:spPr>
        <a:xfrm rot="10800000">
          <a:off x="1051" y="0"/>
          <a:ext cx="2601451" cy="565661"/>
        </a:xfrm>
        <a:prstGeom prst="chevron">
          <a:avLst/>
        </a:prstGeom>
        <a:solidFill>
          <a:srgbClr val="0070C0">
            <a:alpha val="6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ورمی کمپوست</a:t>
          </a:r>
          <a:endParaRPr lang="en-US" sz="1600" kern="1200" dirty="0">
            <a:cs typeface="B Titr" panose="00000700000000000000" pitchFamily="2" charset="-78"/>
          </a:endParaRPr>
        </a:p>
      </dsp:txBody>
      <dsp:txXfrm rot="10800000">
        <a:off x="283881" y="0"/>
        <a:ext cx="2035790" cy="5656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7AB21-693A-40F9-BD55-B0890204769E}">
      <dsp:nvSpPr>
        <dsp:cNvPr id="0" name=""/>
        <dsp:cNvSpPr/>
      </dsp:nvSpPr>
      <dsp:spPr>
        <a:xfrm rot="10800000">
          <a:off x="7066775" y="0"/>
          <a:ext cx="2601451" cy="565661"/>
        </a:xfrm>
        <a:prstGeom prst="homePlate">
          <a:avLst/>
        </a:prstGeom>
        <a:solidFill>
          <a:srgbClr val="C0000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48006" rIns="96012" bIns="48006"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Titr" panose="00000700000000000000" pitchFamily="2" charset="-78"/>
            </a:rPr>
            <a:t>مقدمه</a:t>
          </a:r>
          <a:endParaRPr lang="en-US" sz="1800" kern="1200" dirty="0">
            <a:cs typeface="B Titr" panose="00000700000000000000" pitchFamily="2" charset="-78"/>
          </a:endParaRPr>
        </a:p>
      </dsp:txBody>
      <dsp:txXfrm rot="10800000">
        <a:off x="7208190" y="0"/>
        <a:ext cx="2460036" cy="565661"/>
      </dsp:txXfrm>
    </dsp:sp>
    <dsp:sp modelId="{E17C44D5-83CA-4B8B-BDFC-E469A2114BC1}">
      <dsp:nvSpPr>
        <dsp:cNvPr id="0" name=""/>
        <dsp:cNvSpPr/>
      </dsp:nvSpPr>
      <dsp:spPr>
        <a:xfrm rot="10800000">
          <a:off x="4163373" y="0"/>
          <a:ext cx="3423691" cy="565661"/>
        </a:xfrm>
        <a:prstGeom prst="chevron">
          <a:avLst/>
        </a:prstGeom>
        <a:solidFill>
          <a:srgbClr val="0070C0">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انواع کود دامی</a:t>
          </a:r>
          <a:endParaRPr lang="en-US" sz="1600" kern="1200" dirty="0">
            <a:cs typeface="B Titr" panose="00000700000000000000" pitchFamily="2" charset="-78"/>
          </a:endParaRPr>
        </a:p>
      </dsp:txBody>
      <dsp:txXfrm rot="10800000">
        <a:off x="4446203" y="0"/>
        <a:ext cx="2858030" cy="565661"/>
      </dsp:txXfrm>
    </dsp:sp>
    <dsp:sp modelId="{3B3C776B-9D80-4DBC-9087-990879012674}">
      <dsp:nvSpPr>
        <dsp:cNvPr id="0" name=""/>
        <dsp:cNvSpPr/>
      </dsp:nvSpPr>
      <dsp:spPr>
        <a:xfrm rot="10800000">
          <a:off x="2082212" y="0"/>
          <a:ext cx="2601451" cy="565661"/>
        </a:xfrm>
        <a:prstGeom prst="chevron">
          <a:avLst/>
        </a:prstGeom>
        <a:solidFill>
          <a:srgbClr val="0070C0">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روش پوساندن کود</a:t>
          </a:r>
          <a:endParaRPr lang="en-US" sz="1600" kern="1200" dirty="0">
            <a:cs typeface="B Titr" panose="00000700000000000000" pitchFamily="2" charset="-78"/>
          </a:endParaRPr>
        </a:p>
      </dsp:txBody>
      <dsp:txXfrm rot="10800000">
        <a:off x="2365042" y="0"/>
        <a:ext cx="2035790" cy="565661"/>
      </dsp:txXfrm>
    </dsp:sp>
    <dsp:sp modelId="{CDA31159-6DB5-45B1-B888-F04626BF3A71}">
      <dsp:nvSpPr>
        <dsp:cNvPr id="0" name=""/>
        <dsp:cNvSpPr/>
      </dsp:nvSpPr>
      <dsp:spPr>
        <a:xfrm rot="10800000">
          <a:off x="1051" y="0"/>
          <a:ext cx="2601451" cy="565661"/>
        </a:xfrm>
        <a:prstGeom prst="chevron">
          <a:avLst/>
        </a:prstGeom>
        <a:solidFill>
          <a:srgbClr val="0070C0">
            <a:alpha val="6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a:cs typeface="B Titr" panose="00000700000000000000" pitchFamily="2" charset="-78"/>
            </a:rPr>
            <a:t>ورمی </a:t>
          </a:r>
          <a:r>
            <a:rPr lang="fa-IR" sz="1600" kern="1200" dirty="0">
              <a:cs typeface="B Titr" panose="00000700000000000000" pitchFamily="2" charset="-78"/>
            </a:rPr>
            <a:t>کمپوست</a:t>
          </a:r>
          <a:endParaRPr lang="en-US" sz="1600" kern="1200" dirty="0">
            <a:cs typeface="B Titr" panose="00000700000000000000" pitchFamily="2" charset="-78"/>
          </a:endParaRPr>
        </a:p>
      </dsp:txBody>
      <dsp:txXfrm rot="10800000">
        <a:off x="283881" y="0"/>
        <a:ext cx="2035790" cy="5656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7AB21-693A-40F9-BD55-B0890204769E}">
      <dsp:nvSpPr>
        <dsp:cNvPr id="0" name=""/>
        <dsp:cNvSpPr/>
      </dsp:nvSpPr>
      <dsp:spPr>
        <a:xfrm rot="10800000">
          <a:off x="7066775" y="0"/>
          <a:ext cx="2601451" cy="565661"/>
        </a:xfrm>
        <a:prstGeom prst="homePlate">
          <a:avLst/>
        </a:prstGeom>
        <a:solidFill>
          <a:srgbClr val="0070C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48006" rIns="96012" bIns="48006"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Titr" panose="00000700000000000000" pitchFamily="2" charset="-78"/>
            </a:rPr>
            <a:t>مقدمه</a:t>
          </a:r>
          <a:endParaRPr lang="en-US" sz="1800" kern="1200" dirty="0">
            <a:cs typeface="B Titr" panose="00000700000000000000" pitchFamily="2" charset="-78"/>
          </a:endParaRPr>
        </a:p>
      </dsp:txBody>
      <dsp:txXfrm rot="10800000">
        <a:off x="7208190" y="0"/>
        <a:ext cx="2460036" cy="565661"/>
      </dsp:txXfrm>
    </dsp:sp>
    <dsp:sp modelId="{E17C44D5-83CA-4B8B-BDFC-E469A2114BC1}">
      <dsp:nvSpPr>
        <dsp:cNvPr id="0" name=""/>
        <dsp:cNvSpPr/>
      </dsp:nvSpPr>
      <dsp:spPr>
        <a:xfrm rot="10800000">
          <a:off x="4163373" y="0"/>
          <a:ext cx="3423691" cy="565661"/>
        </a:xfrm>
        <a:prstGeom prst="chevron">
          <a:avLst/>
        </a:prstGeom>
        <a:solidFill>
          <a:srgbClr val="C00000">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انواع کود دامی</a:t>
          </a:r>
          <a:endParaRPr lang="en-US" sz="1600" kern="1200" dirty="0">
            <a:cs typeface="B Titr" panose="00000700000000000000" pitchFamily="2" charset="-78"/>
          </a:endParaRPr>
        </a:p>
      </dsp:txBody>
      <dsp:txXfrm rot="10800000">
        <a:off x="4446203" y="0"/>
        <a:ext cx="2858030" cy="565661"/>
      </dsp:txXfrm>
    </dsp:sp>
    <dsp:sp modelId="{3B3C776B-9D80-4DBC-9087-990879012674}">
      <dsp:nvSpPr>
        <dsp:cNvPr id="0" name=""/>
        <dsp:cNvSpPr/>
      </dsp:nvSpPr>
      <dsp:spPr>
        <a:xfrm rot="10800000">
          <a:off x="2082212" y="0"/>
          <a:ext cx="2601451" cy="565661"/>
        </a:xfrm>
        <a:prstGeom prst="chevron">
          <a:avLst/>
        </a:prstGeom>
        <a:solidFill>
          <a:srgbClr val="0070C0">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روش پوساندن کود</a:t>
          </a:r>
          <a:endParaRPr lang="en-US" sz="1600" kern="1200" dirty="0">
            <a:cs typeface="B Titr" panose="00000700000000000000" pitchFamily="2" charset="-78"/>
          </a:endParaRPr>
        </a:p>
      </dsp:txBody>
      <dsp:txXfrm rot="10800000">
        <a:off x="2365042" y="0"/>
        <a:ext cx="2035790" cy="565661"/>
      </dsp:txXfrm>
    </dsp:sp>
    <dsp:sp modelId="{CDA31159-6DB5-45B1-B888-F04626BF3A71}">
      <dsp:nvSpPr>
        <dsp:cNvPr id="0" name=""/>
        <dsp:cNvSpPr/>
      </dsp:nvSpPr>
      <dsp:spPr>
        <a:xfrm rot="10800000">
          <a:off x="1051" y="0"/>
          <a:ext cx="2601451" cy="565661"/>
        </a:xfrm>
        <a:prstGeom prst="chevron">
          <a:avLst/>
        </a:prstGeom>
        <a:solidFill>
          <a:srgbClr val="0070C0">
            <a:alpha val="6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a:cs typeface="B Titr" panose="00000700000000000000" pitchFamily="2" charset="-78"/>
            </a:rPr>
            <a:t>ورمی </a:t>
          </a:r>
          <a:r>
            <a:rPr lang="fa-IR" sz="1600" kern="1200" dirty="0">
              <a:cs typeface="B Titr" panose="00000700000000000000" pitchFamily="2" charset="-78"/>
            </a:rPr>
            <a:t>کمپوست</a:t>
          </a:r>
          <a:endParaRPr lang="en-US" sz="1600" kern="1200" dirty="0">
            <a:cs typeface="B Titr" panose="00000700000000000000" pitchFamily="2" charset="-78"/>
          </a:endParaRPr>
        </a:p>
      </dsp:txBody>
      <dsp:txXfrm rot="10800000">
        <a:off x="283881" y="0"/>
        <a:ext cx="2035790" cy="5656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7AB21-693A-40F9-BD55-B0890204769E}">
      <dsp:nvSpPr>
        <dsp:cNvPr id="0" name=""/>
        <dsp:cNvSpPr/>
      </dsp:nvSpPr>
      <dsp:spPr>
        <a:xfrm rot="10800000">
          <a:off x="7066775" y="0"/>
          <a:ext cx="2601451" cy="565661"/>
        </a:xfrm>
        <a:prstGeom prst="homePlate">
          <a:avLst/>
        </a:prstGeom>
        <a:solidFill>
          <a:srgbClr val="0070C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48006" rIns="96012" bIns="48006"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Titr" panose="00000700000000000000" pitchFamily="2" charset="-78"/>
            </a:rPr>
            <a:t>مقدمه</a:t>
          </a:r>
          <a:endParaRPr lang="en-US" sz="1800" kern="1200" dirty="0">
            <a:cs typeface="B Titr" panose="00000700000000000000" pitchFamily="2" charset="-78"/>
          </a:endParaRPr>
        </a:p>
      </dsp:txBody>
      <dsp:txXfrm rot="10800000">
        <a:off x="7208190" y="0"/>
        <a:ext cx="2460036" cy="565661"/>
      </dsp:txXfrm>
    </dsp:sp>
    <dsp:sp modelId="{E17C44D5-83CA-4B8B-BDFC-E469A2114BC1}">
      <dsp:nvSpPr>
        <dsp:cNvPr id="0" name=""/>
        <dsp:cNvSpPr/>
      </dsp:nvSpPr>
      <dsp:spPr>
        <a:xfrm rot="10800000">
          <a:off x="4163373" y="0"/>
          <a:ext cx="3423691" cy="565661"/>
        </a:xfrm>
        <a:prstGeom prst="chevron">
          <a:avLst/>
        </a:prstGeom>
        <a:solidFill>
          <a:srgbClr val="C00000">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انواع کود دامی</a:t>
          </a:r>
          <a:endParaRPr lang="en-US" sz="1600" kern="1200" dirty="0">
            <a:cs typeface="B Titr" panose="00000700000000000000" pitchFamily="2" charset="-78"/>
          </a:endParaRPr>
        </a:p>
      </dsp:txBody>
      <dsp:txXfrm rot="10800000">
        <a:off x="4446203" y="0"/>
        <a:ext cx="2858030" cy="565661"/>
      </dsp:txXfrm>
    </dsp:sp>
    <dsp:sp modelId="{3B3C776B-9D80-4DBC-9087-990879012674}">
      <dsp:nvSpPr>
        <dsp:cNvPr id="0" name=""/>
        <dsp:cNvSpPr/>
      </dsp:nvSpPr>
      <dsp:spPr>
        <a:xfrm rot="10800000">
          <a:off x="2082212" y="0"/>
          <a:ext cx="2601451" cy="565661"/>
        </a:xfrm>
        <a:prstGeom prst="chevron">
          <a:avLst/>
        </a:prstGeom>
        <a:solidFill>
          <a:srgbClr val="0070C0">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روش پوساندن کود</a:t>
          </a:r>
          <a:endParaRPr lang="en-US" sz="1600" kern="1200" dirty="0">
            <a:cs typeface="B Titr" panose="00000700000000000000" pitchFamily="2" charset="-78"/>
          </a:endParaRPr>
        </a:p>
      </dsp:txBody>
      <dsp:txXfrm rot="10800000">
        <a:off x="2365042" y="0"/>
        <a:ext cx="2035790" cy="565661"/>
      </dsp:txXfrm>
    </dsp:sp>
    <dsp:sp modelId="{CDA31159-6DB5-45B1-B888-F04626BF3A71}">
      <dsp:nvSpPr>
        <dsp:cNvPr id="0" name=""/>
        <dsp:cNvSpPr/>
      </dsp:nvSpPr>
      <dsp:spPr>
        <a:xfrm rot="10800000">
          <a:off x="1051" y="0"/>
          <a:ext cx="2601451" cy="565661"/>
        </a:xfrm>
        <a:prstGeom prst="chevron">
          <a:avLst/>
        </a:prstGeom>
        <a:solidFill>
          <a:srgbClr val="0070C0">
            <a:alpha val="6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a:cs typeface="B Titr" panose="00000700000000000000" pitchFamily="2" charset="-78"/>
            </a:rPr>
            <a:t>ورمی </a:t>
          </a:r>
          <a:r>
            <a:rPr lang="fa-IR" sz="1600" kern="1200" dirty="0">
              <a:cs typeface="B Titr" panose="00000700000000000000" pitchFamily="2" charset="-78"/>
            </a:rPr>
            <a:t>کمپوست</a:t>
          </a:r>
          <a:endParaRPr lang="en-US" sz="1600" kern="1200" dirty="0">
            <a:cs typeface="B Titr" panose="00000700000000000000" pitchFamily="2" charset="-78"/>
          </a:endParaRPr>
        </a:p>
      </dsp:txBody>
      <dsp:txXfrm rot="10800000">
        <a:off x="283881" y="0"/>
        <a:ext cx="2035790" cy="5656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7AB21-693A-40F9-BD55-B0890204769E}">
      <dsp:nvSpPr>
        <dsp:cNvPr id="0" name=""/>
        <dsp:cNvSpPr/>
      </dsp:nvSpPr>
      <dsp:spPr>
        <a:xfrm rot="10800000">
          <a:off x="7066775" y="0"/>
          <a:ext cx="2601451" cy="565661"/>
        </a:xfrm>
        <a:prstGeom prst="homePlate">
          <a:avLst/>
        </a:prstGeom>
        <a:solidFill>
          <a:srgbClr val="0070C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48006" rIns="96012" bIns="48006"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Titr" panose="00000700000000000000" pitchFamily="2" charset="-78"/>
            </a:rPr>
            <a:t>مقدمه</a:t>
          </a:r>
          <a:endParaRPr lang="en-US" sz="1800" kern="1200" dirty="0">
            <a:cs typeface="B Titr" panose="00000700000000000000" pitchFamily="2" charset="-78"/>
          </a:endParaRPr>
        </a:p>
      </dsp:txBody>
      <dsp:txXfrm rot="10800000">
        <a:off x="7208190" y="0"/>
        <a:ext cx="2460036" cy="565661"/>
      </dsp:txXfrm>
    </dsp:sp>
    <dsp:sp modelId="{E17C44D5-83CA-4B8B-BDFC-E469A2114BC1}">
      <dsp:nvSpPr>
        <dsp:cNvPr id="0" name=""/>
        <dsp:cNvSpPr/>
      </dsp:nvSpPr>
      <dsp:spPr>
        <a:xfrm rot="10800000">
          <a:off x="4223331" y="0"/>
          <a:ext cx="3423691" cy="565661"/>
        </a:xfrm>
        <a:prstGeom prst="chevron">
          <a:avLst/>
        </a:prstGeom>
        <a:solidFill>
          <a:srgbClr val="0070C0">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انواع کود دامی</a:t>
          </a:r>
          <a:endParaRPr lang="en-US" sz="1600" kern="1200" dirty="0">
            <a:cs typeface="B Titr" panose="00000700000000000000" pitchFamily="2" charset="-78"/>
          </a:endParaRPr>
        </a:p>
      </dsp:txBody>
      <dsp:txXfrm rot="10800000">
        <a:off x="4506161" y="0"/>
        <a:ext cx="2858030" cy="565661"/>
      </dsp:txXfrm>
    </dsp:sp>
    <dsp:sp modelId="{3B3C776B-9D80-4DBC-9087-990879012674}">
      <dsp:nvSpPr>
        <dsp:cNvPr id="0" name=""/>
        <dsp:cNvSpPr/>
      </dsp:nvSpPr>
      <dsp:spPr>
        <a:xfrm rot="10800000">
          <a:off x="2082212" y="0"/>
          <a:ext cx="2601451" cy="565661"/>
        </a:xfrm>
        <a:prstGeom prst="chevron">
          <a:avLst/>
        </a:prstGeom>
        <a:solidFill>
          <a:srgbClr val="C00000">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روش پوساندن کود</a:t>
          </a:r>
          <a:endParaRPr lang="en-US" sz="1600" kern="1200" dirty="0">
            <a:cs typeface="B Titr" panose="00000700000000000000" pitchFamily="2" charset="-78"/>
          </a:endParaRPr>
        </a:p>
      </dsp:txBody>
      <dsp:txXfrm rot="10800000">
        <a:off x="2365042" y="0"/>
        <a:ext cx="2035790" cy="565661"/>
      </dsp:txXfrm>
    </dsp:sp>
    <dsp:sp modelId="{CDA31159-6DB5-45B1-B888-F04626BF3A71}">
      <dsp:nvSpPr>
        <dsp:cNvPr id="0" name=""/>
        <dsp:cNvSpPr/>
      </dsp:nvSpPr>
      <dsp:spPr>
        <a:xfrm rot="10800000">
          <a:off x="1051" y="0"/>
          <a:ext cx="2601451" cy="565661"/>
        </a:xfrm>
        <a:prstGeom prst="chevron">
          <a:avLst/>
        </a:prstGeom>
        <a:solidFill>
          <a:srgbClr val="0070C0">
            <a:alpha val="6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a:cs typeface="B Titr" panose="00000700000000000000" pitchFamily="2" charset="-78"/>
            </a:rPr>
            <a:t>ورمی </a:t>
          </a:r>
          <a:r>
            <a:rPr lang="fa-IR" sz="1600" kern="1200" dirty="0">
              <a:cs typeface="B Titr" panose="00000700000000000000" pitchFamily="2" charset="-78"/>
            </a:rPr>
            <a:t>کمپوست</a:t>
          </a:r>
          <a:endParaRPr lang="en-US" sz="1600" kern="1200" dirty="0">
            <a:cs typeface="B Titr" panose="00000700000000000000" pitchFamily="2" charset="-78"/>
          </a:endParaRPr>
        </a:p>
      </dsp:txBody>
      <dsp:txXfrm rot="10800000">
        <a:off x="283881" y="0"/>
        <a:ext cx="2035790" cy="56566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7AB21-693A-40F9-BD55-B0890204769E}">
      <dsp:nvSpPr>
        <dsp:cNvPr id="0" name=""/>
        <dsp:cNvSpPr/>
      </dsp:nvSpPr>
      <dsp:spPr>
        <a:xfrm rot="10800000">
          <a:off x="7066775" y="0"/>
          <a:ext cx="2601451" cy="565661"/>
        </a:xfrm>
        <a:prstGeom prst="homePlate">
          <a:avLst/>
        </a:prstGeom>
        <a:solidFill>
          <a:srgbClr val="0070C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48006" rIns="96012" bIns="48006"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Titr" panose="00000700000000000000" pitchFamily="2" charset="-78"/>
            </a:rPr>
            <a:t>مقدمه</a:t>
          </a:r>
          <a:endParaRPr lang="en-US" sz="1800" kern="1200" dirty="0">
            <a:cs typeface="B Titr" panose="00000700000000000000" pitchFamily="2" charset="-78"/>
          </a:endParaRPr>
        </a:p>
      </dsp:txBody>
      <dsp:txXfrm rot="10800000">
        <a:off x="7208190" y="0"/>
        <a:ext cx="2460036" cy="565661"/>
      </dsp:txXfrm>
    </dsp:sp>
    <dsp:sp modelId="{E17C44D5-83CA-4B8B-BDFC-E469A2114BC1}">
      <dsp:nvSpPr>
        <dsp:cNvPr id="0" name=""/>
        <dsp:cNvSpPr/>
      </dsp:nvSpPr>
      <dsp:spPr>
        <a:xfrm rot="10800000">
          <a:off x="4163373" y="0"/>
          <a:ext cx="3423691" cy="565661"/>
        </a:xfrm>
        <a:prstGeom prst="chevron">
          <a:avLst/>
        </a:prstGeom>
        <a:solidFill>
          <a:srgbClr val="0070C0">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انواع کود دامی</a:t>
          </a:r>
          <a:endParaRPr lang="en-US" sz="1600" kern="1200" dirty="0">
            <a:cs typeface="B Titr" panose="00000700000000000000" pitchFamily="2" charset="-78"/>
          </a:endParaRPr>
        </a:p>
      </dsp:txBody>
      <dsp:txXfrm rot="10800000">
        <a:off x="4446203" y="0"/>
        <a:ext cx="2858030" cy="565661"/>
      </dsp:txXfrm>
    </dsp:sp>
    <dsp:sp modelId="{3B3C776B-9D80-4DBC-9087-990879012674}">
      <dsp:nvSpPr>
        <dsp:cNvPr id="0" name=""/>
        <dsp:cNvSpPr/>
      </dsp:nvSpPr>
      <dsp:spPr>
        <a:xfrm rot="10800000">
          <a:off x="2082212" y="0"/>
          <a:ext cx="2601451" cy="565661"/>
        </a:xfrm>
        <a:prstGeom prst="chevron">
          <a:avLst/>
        </a:prstGeom>
        <a:solidFill>
          <a:srgbClr val="C00000">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روش پوساندن کود</a:t>
          </a:r>
          <a:endParaRPr lang="en-US" sz="1600" kern="1200" dirty="0">
            <a:cs typeface="B Titr" panose="00000700000000000000" pitchFamily="2" charset="-78"/>
          </a:endParaRPr>
        </a:p>
      </dsp:txBody>
      <dsp:txXfrm rot="10800000">
        <a:off x="2365042" y="0"/>
        <a:ext cx="2035790" cy="565661"/>
      </dsp:txXfrm>
    </dsp:sp>
    <dsp:sp modelId="{CDA31159-6DB5-45B1-B888-F04626BF3A71}">
      <dsp:nvSpPr>
        <dsp:cNvPr id="0" name=""/>
        <dsp:cNvSpPr/>
      </dsp:nvSpPr>
      <dsp:spPr>
        <a:xfrm rot="10800000">
          <a:off x="1051" y="0"/>
          <a:ext cx="2601451" cy="565661"/>
        </a:xfrm>
        <a:prstGeom prst="chevron">
          <a:avLst/>
        </a:prstGeom>
        <a:solidFill>
          <a:srgbClr val="0070C0">
            <a:alpha val="6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a:cs typeface="B Titr" panose="00000700000000000000" pitchFamily="2" charset="-78"/>
            </a:rPr>
            <a:t>ورمی </a:t>
          </a:r>
          <a:r>
            <a:rPr lang="fa-IR" sz="1600" kern="1200" dirty="0">
              <a:cs typeface="B Titr" panose="00000700000000000000" pitchFamily="2" charset="-78"/>
            </a:rPr>
            <a:t>کمپوست</a:t>
          </a:r>
          <a:endParaRPr lang="en-US" sz="1600" kern="1200" dirty="0">
            <a:cs typeface="B Titr" panose="00000700000000000000" pitchFamily="2" charset="-78"/>
          </a:endParaRPr>
        </a:p>
      </dsp:txBody>
      <dsp:txXfrm rot="10800000">
        <a:off x="283881" y="0"/>
        <a:ext cx="2035790" cy="56566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7AB21-693A-40F9-BD55-B0890204769E}">
      <dsp:nvSpPr>
        <dsp:cNvPr id="0" name=""/>
        <dsp:cNvSpPr/>
      </dsp:nvSpPr>
      <dsp:spPr>
        <a:xfrm rot="10800000">
          <a:off x="7067826" y="0"/>
          <a:ext cx="2601451" cy="565661"/>
        </a:xfrm>
        <a:prstGeom prst="homePlate">
          <a:avLst/>
        </a:prstGeom>
        <a:solidFill>
          <a:srgbClr val="0070C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48006" rIns="96012" bIns="48006"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Titr" panose="00000700000000000000" pitchFamily="2" charset="-78"/>
            </a:rPr>
            <a:t>مقدمه</a:t>
          </a:r>
          <a:endParaRPr lang="en-US" sz="1800" kern="1200" dirty="0">
            <a:cs typeface="B Titr" panose="00000700000000000000" pitchFamily="2" charset="-78"/>
          </a:endParaRPr>
        </a:p>
      </dsp:txBody>
      <dsp:txXfrm rot="10800000">
        <a:off x="7209241" y="0"/>
        <a:ext cx="2460036" cy="565661"/>
      </dsp:txXfrm>
    </dsp:sp>
    <dsp:sp modelId="{E17C44D5-83CA-4B8B-BDFC-E469A2114BC1}">
      <dsp:nvSpPr>
        <dsp:cNvPr id="0" name=""/>
        <dsp:cNvSpPr/>
      </dsp:nvSpPr>
      <dsp:spPr>
        <a:xfrm rot="10800000">
          <a:off x="4163373" y="0"/>
          <a:ext cx="3423691" cy="565661"/>
        </a:xfrm>
        <a:prstGeom prst="chevron">
          <a:avLst/>
        </a:prstGeom>
        <a:solidFill>
          <a:srgbClr val="0070C0">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انواع کود دامی</a:t>
          </a:r>
          <a:endParaRPr lang="en-US" sz="1600" kern="1200" dirty="0">
            <a:cs typeface="B Titr" panose="00000700000000000000" pitchFamily="2" charset="-78"/>
          </a:endParaRPr>
        </a:p>
      </dsp:txBody>
      <dsp:txXfrm rot="10800000">
        <a:off x="4446203" y="0"/>
        <a:ext cx="2858030" cy="565661"/>
      </dsp:txXfrm>
    </dsp:sp>
    <dsp:sp modelId="{3B3C776B-9D80-4DBC-9087-990879012674}">
      <dsp:nvSpPr>
        <dsp:cNvPr id="0" name=""/>
        <dsp:cNvSpPr/>
      </dsp:nvSpPr>
      <dsp:spPr>
        <a:xfrm rot="10800000">
          <a:off x="2082212" y="0"/>
          <a:ext cx="2601451" cy="565661"/>
        </a:xfrm>
        <a:prstGeom prst="chevron">
          <a:avLst/>
        </a:prstGeom>
        <a:solidFill>
          <a:srgbClr val="C00000">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روش پوساندن کود</a:t>
          </a:r>
          <a:endParaRPr lang="en-US" sz="1600" kern="1200" dirty="0">
            <a:cs typeface="B Titr" panose="00000700000000000000" pitchFamily="2" charset="-78"/>
          </a:endParaRPr>
        </a:p>
      </dsp:txBody>
      <dsp:txXfrm rot="10800000">
        <a:off x="2365042" y="0"/>
        <a:ext cx="2035790" cy="565661"/>
      </dsp:txXfrm>
    </dsp:sp>
    <dsp:sp modelId="{CDA31159-6DB5-45B1-B888-F04626BF3A71}">
      <dsp:nvSpPr>
        <dsp:cNvPr id="0" name=""/>
        <dsp:cNvSpPr/>
      </dsp:nvSpPr>
      <dsp:spPr>
        <a:xfrm rot="10800000">
          <a:off x="1051" y="0"/>
          <a:ext cx="2601451" cy="565661"/>
        </a:xfrm>
        <a:prstGeom prst="chevron">
          <a:avLst/>
        </a:prstGeom>
        <a:solidFill>
          <a:srgbClr val="0070C0">
            <a:alpha val="6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a:cs typeface="B Titr" panose="00000700000000000000" pitchFamily="2" charset="-78"/>
            </a:rPr>
            <a:t>ورمی </a:t>
          </a:r>
          <a:r>
            <a:rPr lang="fa-IR" sz="1600" kern="1200" dirty="0">
              <a:cs typeface="B Titr" panose="00000700000000000000" pitchFamily="2" charset="-78"/>
            </a:rPr>
            <a:t>کمپوست</a:t>
          </a:r>
          <a:endParaRPr lang="en-US" sz="1600" kern="1200" dirty="0">
            <a:cs typeface="B Titr" panose="00000700000000000000" pitchFamily="2" charset="-78"/>
          </a:endParaRPr>
        </a:p>
      </dsp:txBody>
      <dsp:txXfrm rot="10800000">
        <a:off x="283881" y="0"/>
        <a:ext cx="2035790" cy="56566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7AB21-693A-40F9-BD55-B0890204769E}">
      <dsp:nvSpPr>
        <dsp:cNvPr id="0" name=""/>
        <dsp:cNvSpPr/>
      </dsp:nvSpPr>
      <dsp:spPr>
        <a:xfrm rot="10800000">
          <a:off x="7066775" y="0"/>
          <a:ext cx="2601451" cy="565661"/>
        </a:xfrm>
        <a:prstGeom prst="homePlate">
          <a:avLst/>
        </a:prstGeom>
        <a:solidFill>
          <a:srgbClr val="0070C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 tIns="48006" rIns="96012" bIns="48006"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Titr" panose="00000700000000000000" pitchFamily="2" charset="-78"/>
            </a:rPr>
            <a:t>مقدمه</a:t>
          </a:r>
          <a:endParaRPr lang="en-US" sz="1800" kern="1200" dirty="0">
            <a:cs typeface="B Titr" panose="00000700000000000000" pitchFamily="2" charset="-78"/>
          </a:endParaRPr>
        </a:p>
      </dsp:txBody>
      <dsp:txXfrm rot="10800000">
        <a:off x="7208190" y="0"/>
        <a:ext cx="2460036" cy="565661"/>
      </dsp:txXfrm>
    </dsp:sp>
    <dsp:sp modelId="{E17C44D5-83CA-4B8B-BDFC-E469A2114BC1}">
      <dsp:nvSpPr>
        <dsp:cNvPr id="0" name=""/>
        <dsp:cNvSpPr/>
      </dsp:nvSpPr>
      <dsp:spPr>
        <a:xfrm rot="10800000">
          <a:off x="4163373" y="0"/>
          <a:ext cx="3423691" cy="565661"/>
        </a:xfrm>
        <a:prstGeom prst="chevron">
          <a:avLst/>
        </a:prstGeom>
        <a:solidFill>
          <a:srgbClr val="0070C0">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انواع کود دامی</a:t>
          </a:r>
          <a:endParaRPr lang="en-US" sz="1600" kern="1200" dirty="0">
            <a:cs typeface="B Titr" panose="00000700000000000000" pitchFamily="2" charset="-78"/>
          </a:endParaRPr>
        </a:p>
      </dsp:txBody>
      <dsp:txXfrm rot="10800000">
        <a:off x="4446203" y="0"/>
        <a:ext cx="2858030" cy="565661"/>
      </dsp:txXfrm>
    </dsp:sp>
    <dsp:sp modelId="{3B3C776B-9D80-4DBC-9087-990879012674}">
      <dsp:nvSpPr>
        <dsp:cNvPr id="0" name=""/>
        <dsp:cNvSpPr/>
      </dsp:nvSpPr>
      <dsp:spPr>
        <a:xfrm rot="10800000">
          <a:off x="2082212" y="0"/>
          <a:ext cx="2601451" cy="565661"/>
        </a:xfrm>
        <a:prstGeom prst="chevron">
          <a:avLst/>
        </a:prstGeom>
        <a:solidFill>
          <a:srgbClr val="0070C0">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روش پوساندن کود</a:t>
          </a:r>
          <a:endParaRPr lang="en-US" sz="1600" kern="1200" dirty="0">
            <a:cs typeface="B Titr" panose="00000700000000000000" pitchFamily="2" charset="-78"/>
          </a:endParaRPr>
        </a:p>
      </dsp:txBody>
      <dsp:txXfrm rot="10800000">
        <a:off x="2365042" y="0"/>
        <a:ext cx="2035790" cy="565661"/>
      </dsp:txXfrm>
    </dsp:sp>
    <dsp:sp modelId="{CDA31159-6DB5-45B1-B888-F04626BF3A71}">
      <dsp:nvSpPr>
        <dsp:cNvPr id="0" name=""/>
        <dsp:cNvSpPr/>
      </dsp:nvSpPr>
      <dsp:spPr>
        <a:xfrm rot="10800000">
          <a:off x="1051" y="0"/>
          <a:ext cx="2601451" cy="565661"/>
        </a:xfrm>
        <a:prstGeom prst="chevron">
          <a:avLst/>
        </a:prstGeom>
        <a:solidFill>
          <a:srgbClr val="C00000">
            <a:alpha val="6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 tIns="42672" rIns="64008" bIns="42672" numCol="1" spcCol="1270" anchor="ctr" anchorCtr="0">
          <a:noAutofit/>
        </a:bodyPr>
        <a:lstStyle/>
        <a:p>
          <a:pPr marL="0" lvl="0" indent="0" algn="ctr" defTabSz="711200">
            <a:lnSpc>
              <a:spcPct val="90000"/>
            </a:lnSpc>
            <a:spcBef>
              <a:spcPct val="0"/>
            </a:spcBef>
            <a:spcAft>
              <a:spcPct val="35000"/>
            </a:spcAft>
            <a:buNone/>
          </a:pPr>
          <a:r>
            <a:rPr lang="fa-IR" sz="1600" kern="1200">
              <a:cs typeface="B Titr" panose="00000700000000000000" pitchFamily="2" charset="-78"/>
            </a:rPr>
            <a:t>ورمی </a:t>
          </a:r>
          <a:r>
            <a:rPr lang="fa-IR" sz="1600" kern="1200" dirty="0">
              <a:cs typeface="B Titr" panose="00000700000000000000" pitchFamily="2" charset="-78"/>
            </a:rPr>
            <a:t>کمپوست</a:t>
          </a:r>
          <a:endParaRPr lang="en-US" sz="1600" kern="1200" dirty="0">
            <a:cs typeface="B Titr" panose="00000700000000000000" pitchFamily="2" charset="-78"/>
          </a:endParaRPr>
        </a:p>
      </dsp:txBody>
      <dsp:txXfrm rot="10800000">
        <a:off x="283881" y="0"/>
        <a:ext cx="2035790" cy="565661"/>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C4CF9-C78F-75A9-6246-5CB249C380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a:extLst>
              <a:ext uri="{FF2B5EF4-FFF2-40B4-BE49-F238E27FC236}">
                <a16:creationId xmlns:a16="http://schemas.microsoft.com/office/drawing/2014/main" id="{7764241F-05A0-BD1B-1684-85D3998727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FDDB35DB-5FB9-1643-9EA2-5320E4E162FE}"/>
              </a:ext>
            </a:extLst>
          </p:cNvPr>
          <p:cNvSpPr>
            <a:spLocks noGrp="1"/>
          </p:cNvSpPr>
          <p:nvPr>
            <p:ph type="dt" sz="half" idx="10"/>
          </p:nvPr>
        </p:nvSpPr>
        <p:spPr/>
        <p:txBody>
          <a:bodyPr/>
          <a:lstStyle/>
          <a:p>
            <a:fld id="{D1DD7B24-ACAB-4C23-9E32-C55A39522EB0}" type="datetimeFigureOut">
              <a:rPr lang="fa-IR" smtClean="0"/>
              <a:t>22/05/1446</a:t>
            </a:fld>
            <a:endParaRPr lang="fa-IR"/>
          </a:p>
        </p:txBody>
      </p:sp>
      <p:sp>
        <p:nvSpPr>
          <p:cNvPr id="5" name="Footer Placeholder 4">
            <a:extLst>
              <a:ext uri="{FF2B5EF4-FFF2-40B4-BE49-F238E27FC236}">
                <a16:creationId xmlns:a16="http://schemas.microsoft.com/office/drawing/2014/main" id="{874B1233-8053-6F65-E43E-5E4F9DD0465C}"/>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14E2DC43-6668-5168-7131-21F173443A99}"/>
              </a:ext>
            </a:extLst>
          </p:cNvPr>
          <p:cNvSpPr>
            <a:spLocks noGrp="1"/>
          </p:cNvSpPr>
          <p:nvPr>
            <p:ph type="sldNum" sz="quarter" idx="12"/>
          </p:nvPr>
        </p:nvSpPr>
        <p:spPr/>
        <p:txBody>
          <a:bodyPr/>
          <a:lstStyle/>
          <a:p>
            <a:fld id="{1BEF8E5B-CD83-41E2-9A0D-7726DE12190B}" type="slidenum">
              <a:rPr lang="fa-IR" smtClean="0"/>
              <a:t>‹#›</a:t>
            </a:fld>
            <a:endParaRPr lang="fa-IR"/>
          </a:p>
        </p:txBody>
      </p:sp>
    </p:spTree>
    <p:extLst>
      <p:ext uri="{BB962C8B-B14F-4D97-AF65-F5344CB8AC3E}">
        <p14:creationId xmlns:p14="http://schemas.microsoft.com/office/powerpoint/2010/main" val="2051605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6ECA5-0A6B-0C00-3C64-592D3257875E}"/>
              </a:ext>
            </a:extLst>
          </p:cNvPr>
          <p:cNvSpPr>
            <a:spLocks noGrp="1"/>
          </p:cNvSpPr>
          <p:nvPr>
            <p:ph type="title"/>
          </p:nvPr>
        </p:nvSpPr>
        <p:spPr/>
        <p:txBody>
          <a:bodyPr/>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766AA101-4A5E-FC1B-582C-7B25B3BF57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B2D02CB0-262B-F7B6-00BE-A7117389A538}"/>
              </a:ext>
            </a:extLst>
          </p:cNvPr>
          <p:cNvSpPr>
            <a:spLocks noGrp="1"/>
          </p:cNvSpPr>
          <p:nvPr>
            <p:ph type="dt" sz="half" idx="10"/>
          </p:nvPr>
        </p:nvSpPr>
        <p:spPr/>
        <p:txBody>
          <a:bodyPr/>
          <a:lstStyle/>
          <a:p>
            <a:fld id="{D1DD7B24-ACAB-4C23-9E32-C55A39522EB0}" type="datetimeFigureOut">
              <a:rPr lang="fa-IR" smtClean="0"/>
              <a:t>22/05/1446</a:t>
            </a:fld>
            <a:endParaRPr lang="fa-IR"/>
          </a:p>
        </p:txBody>
      </p:sp>
      <p:sp>
        <p:nvSpPr>
          <p:cNvPr id="5" name="Footer Placeholder 4">
            <a:extLst>
              <a:ext uri="{FF2B5EF4-FFF2-40B4-BE49-F238E27FC236}">
                <a16:creationId xmlns:a16="http://schemas.microsoft.com/office/drawing/2014/main" id="{64714068-35C6-C45E-E27D-5E827B6230CF}"/>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28581705-C276-F75B-2669-6CFE5BBF15B7}"/>
              </a:ext>
            </a:extLst>
          </p:cNvPr>
          <p:cNvSpPr>
            <a:spLocks noGrp="1"/>
          </p:cNvSpPr>
          <p:nvPr>
            <p:ph type="sldNum" sz="quarter" idx="12"/>
          </p:nvPr>
        </p:nvSpPr>
        <p:spPr/>
        <p:txBody>
          <a:bodyPr/>
          <a:lstStyle/>
          <a:p>
            <a:fld id="{1BEF8E5B-CD83-41E2-9A0D-7726DE12190B}" type="slidenum">
              <a:rPr lang="fa-IR" smtClean="0"/>
              <a:t>‹#›</a:t>
            </a:fld>
            <a:endParaRPr lang="fa-IR"/>
          </a:p>
        </p:txBody>
      </p:sp>
    </p:spTree>
    <p:extLst>
      <p:ext uri="{BB962C8B-B14F-4D97-AF65-F5344CB8AC3E}">
        <p14:creationId xmlns:p14="http://schemas.microsoft.com/office/powerpoint/2010/main" val="255274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D34F6F-230E-2E5E-59B8-6711846E6CF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E10053A5-1983-0820-81B9-2A009C8319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138CA03D-90FD-07A3-DEF5-02B04715F7A3}"/>
              </a:ext>
            </a:extLst>
          </p:cNvPr>
          <p:cNvSpPr>
            <a:spLocks noGrp="1"/>
          </p:cNvSpPr>
          <p:nvPr>
            <p:ph type="dt" sz="half" idx="10"/>
          </p:nvPr>
        </p:nvSpPr>
        <p:spPr/>
        <p:txBody>
          <a:bodyPr/>
          <a:lstStyle/>
          <a:p>
            <a:fld id="{D1DD7B24-ACAB-4C23-9E32-C55A39522EB0}" type="datetimeFigureOut">
              <a:rPr lang="fa-IR" smtClean="0"/>
              <a:t>22/05/1446</a:t>
            </a:fld>
            <a:endParaRPr lang="fa-IR"/>
          </a:p>
        </p:txBody>
      </p:sp>
      <p:sp>
        <p:nvSpPr>
          <p:cNvPr id="5" name="Footer Placeholder 4">
            <a:extLst>
              <a:ext uri="{FF2B5EF4-FFF2-40B4-BE49-F238E27FC236}">
                <a16:creationId xmlns:a16="http://schemas.microsoft.com/office/drawing/2014/main" id="{8220AD85-23A0-CC39-D453-7E1E7D2347D5}"/>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B289EA5E-2E77-C88C-779E-48C1D1ED2A0D}"/>
              </a:ext>
            </a:extLst>
          </p:cNvPr>
          <p:cNvSpPr>
            <a:spLocks noGrp="1"/>
          </p:cNvSpPr>
          <p:nvPr>
            <p:ph type="sldNum" sz="quarter" idx="12"/>
          </p:nvPr>
        </p:nvSpPr>
        <p:spPr/>
        <p:txBody>
          <a:bodyPr/>
          <a:lstStyle/>
          <a:p>
            <a:fld id="{1BEF8E5B-CD83-41E2-9A0D-7726DE12190B}" type="slidenum">
              <a:rPr lang="fa-IR" smtClean="0"/>
              <a:t>‹#›</a:t>
            </a:fld>
            <a:endParaRPr lang="fa-IR"/>
          </a:p>
        </p:txBody>
      </p:sp>
    </p:spTree>
    <p:extLst>
      <p:ext uri="{BB962C8B-B14F-4D97-AF65-F5344CB8AC3E}">
        <p14:creationId xmlns:p14="http://schemas.microsoft.com/office/powerpoint/2010/main" val="3309606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8E2A7-9683-A39C-6DEA-C657F3BA4FD4}"/>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100187CE-A3CD-E3C3-123E-FC06DC8C22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66942DB2-FE4B-EC46-823F-EAF55B209297}"/>
              </a:ext>
            </a:extLst>
          </p:cNvPr>
          <p:cNvSpPr>
            <a:spLocks noGrp="1"/>
          </p:cNvSpPr>
          <p:nvPr>
            <p:ph type="dt" sz="half" idx="10"/>
          </p:nvPr>
        </p:nvSpPr>
        <p:spPr/>
        <p:txBody>
          <a:bodyPr/>
          <a:lstStyle/>
          <a:p>
            <a:fld id="{D1DD7B24-ACAB-4C23-9E32-C55A39522EB0}" type="datetimeFigureOut">
              <a:rPr lang="fa-IR" smtClean="0"/>
              <a:t>22/05/1446</a:t>
            </a:fld>
            <a:endParaRPr lang="fa-IR"/>
          </a:p>
        </p:txBody>
      </p:sp>
      <p:sp>
        <p:nvSpPr>
          <p:cNvPr id="5" name="Footer Placeholder 4">
            <a:extLst>
              <a:ext uri="{FF2B5EF4-FFF2-40B4-BE49-F238E27FC236}">
                <a16:creationId xmlns:a16="http://schemas.microsoft.com/office/drawing/2014/main" id="{4E9DBEE3-13B7-D0F9-108D-A8A66127671F}"/>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BEF2152B-76C9-F135-9D81-8060A9FB84FA}"/>
              </a:ext>
            </a:extLst>
          </p:cNvPr>
          <p:cNvSpPr>
            <a:spLocks noGrp="1"/>
          </p:cNvSpPr>
          <p:nvPr>
            <p:ph type="sldNum" sz="quarter" idx="12"/>
          </p:nvPr>
        </p:nvSpPr>
        <p:spPr/>
        <p:txBody>
          <a:bodyPr/>
          <a:lstStyle/>
          <a:p>
            <a:fld id="{1BEF8E5B-CD83-41E2-9A0D-7726DE12190B}" type="slidenum">
              <a:rPr lang="fa-IR" smtClean="0"/>
              <a:t>‹#›</a:t>
            </a:fld>
            <a:endParaRPr lang="fa-IR"/>
          </a:p>
        </p:txBody>
      </p:sp>
    </p:spTree>
    <p:extLst>
      <p:ext uri="{BB962C8B-B14F-4D97-AF65-F5344CB8AC3E}">
        <p14:creationId xmlns:p14="http://schemas.microsoft.com/office/powerpoint/2010/main" val="4260414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D5A1F-DDB5-E88E-8F2D-AC206893C5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a:extLst>
              <a:ext uri="{FF2B5EF4-FFF2-40B4-BE49-F238E27FC236}">
                <a16:creationId xmlns:a16="http://schemas.microsoft.com/office/drawing/2014/main" id="{0E1EE267-6415-7433-C8E1-1ADC2AC427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13007F-BD7C-05BA-0951-D4FA2716B7A6}"/>
              </a:ext>
            </a:extLst>
          </p:cNvPr>
          <p:cNvSpPr>
            <a:spLocks noGrp="1"/>
          </p:cNvSpPr>
          <p:nvPr>
            <p:ph type="dt" sz="half" idx="10"/>
          </p:nvPr>
        </p:nvSpPr>
        <p:spPr/>
        <p:txBody>
          <a:bodyPr/>
          <a:lstStyle/>
          <a:p>
            <a:fld id="{D1DD7B24-ACAB-4C23-9E32-C55A39522EB0}" type="datetimeFigureOut">
              <a:rPr lang="fa-IR" smtClean="0"/>
              <a:t>22/05/1446</a:t>
            </a:fld>
            <a:endParaRPr lang="fa-IR"/>
          </a:p>
        </p:txBody>
      </p:sp>
      <p:sp>
        <p:nvSpPr>
          <p:cNvPr id="5" name="Footer Placeholder 4">
            <a:extLst>
              <a:ext uri="{FF2B5EF4-FFF2-40B4-BE49-F238E27FC236}">
                <a16:creationId xmlns:a16="http://schemas.microsoft.com/office/drawing/2014/main" id="{18C50C1E-7E70-9CD3-6AE5-3ACD6FFB6159}"/>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987ECACD-34E7-F478-A353-17EDB18F64AC}"/>
              </a:ext>
            </a:extLst>
          </p:cNvPr>
          <p:cNvSpPr>
            <a:spLocks noGrp="1"/>
          </p:cNvSpPr>
          <p:nvPr>
            <p:ph type="sldNum" sz="quarter" idx="12"/>
          </p:nvPr>
        </p:nvSpPr>
        <p:spPr/>
        <p:txBody>
          <a:bodyPr/>
          <a:lstStyle/>
          <a:p>
            <a:fld id="{1BEF8E5B-CD83-41E2-9A0D-7726DE12190B}" type="slidenum">
              <a:rPr lang="fa-IR" smtClean="0"/>
              <a:t>‹#›</a:t>
            </a:fld>
            <a:endParaRPr lang="fa-IR"/>
          </a:p>
        </p:txBody>
      </p:sp>
    </p:spTree>
    <p:extLst>
      <p:ext uri="{BB962C8B-B14F-4D97-AF65-F5344CB8AC3E}">
        <p14:creationId xmlns:p14="http://schemas.microsoft.com/office/powerpoint/2010/main" val="1357195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83D5A-D000-3BF8-222C-6DEA990C73F2}"/>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28B88E81-6EC5-4D15-2C37-0390E3BB80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a:extLst>
              <a:ext uri="{FF2B5EF4-FFF2-40B4-BE49-F238E27FC236}">
                <a16:creationId xmlns:a16="http://schemas.microsoft.com/office/drawing/2014/main" id="{7C586425-7BD7-1B5E-A1F1-D5CA0B5C28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E28D9AA8-4B31-CEB9-7E00-6C2E25A8DA84}"/>
              </a:ext>
            </a:extLst>
          </p:cNvPr>
          <p:cNvSpPr>
            <a:spLocks noGrp="1"/>
          </p:cNvSpPr>
          <p:nvPr>
            <p:ph type="dt" sz="half" idx="10"/>
          </p:nvPr>
        </p:nvSpPr>
        <p:spPr/>
        <p:txBody>
          <a:bodyPr/>
          <a:lstStyle/>
          <a:p>
            <a:fld id="{D1DD7B24-ACAB-4C23-9E32-C55A39522EB0}" type="datetimeFigureOut">
              <a:rPr lang="fa-IR" smtClean="0"/>
              <a:t>22/05/1446</a:t>
            </a:fld>
            <a:endParaRPr lang="fa-IR"/>
          </a:p>
        </p:txBody>
      </p:sp>
      <p:sp>
        <p:nvSpPr>
          <p:cNvPr id="6" name="Footer Placeholder 5">
            <a:extLst>
              <a:ext uri="{FF2B5EF4-FFF2-40B4-BE49-F238E27FC236}">
                <a16:creationId xmlns:a16="http://schemas.microsoft.com/office/drawing/2014/main" id="{71135DBD-786E-1F30-34DB-7F8825FF6E2F}"/>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82CC2709-A27D-8992-5FAC-033F0500EE9A}"/>
              </a:ext>
            </a:extLst>
          </p:cNvPr>
          <p:cNvSpPr>
            <a:spLocks noGrp="1"/>
          </p:cNvSpPr>
          <p:nvPr>
            <p:ph type="sldNum" sz="quarter" idx="12"/>
          </p:nvPr>
        </p:nvSpPr>
        <p:spPr/>
        <p:txBody>
          <a:bodyPr/>
          <a:lstStyle/>
          <a:p>
            <a:fld id="{1BEF8E5B-CD83-41E2-9A0D-7726DE12190B}" type="slidenum">
              <a:rPr lang="fa-IR" smtClean="0"/>
              <a:t>‹#›</a:t>
            </a:fld>
            <a:endParaRPr lang="fa-IR"/>
          </a:p>
        </p:txBody>
      </p:sp>
    </p:spTree>
    <p:extLst>
      <p:ext uri="{BB962C8B-B14F-4D97-AF65-F5344CB8AC3E}">
        <p14:creationId xmlns:p14="http://schemas.microsoft.com/office/powerpoint/2010/main" val="3215164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DADB4-82DC-EFCA-5F2D-922E9E0A99FA}"/>
              </a:ext>
            </a:extLst>
          </p:cNvPr>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E7B10929-EDA8-D0F9-D5E4-2122E96BC0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1A7D12-9807-1F36-E885-5683D95EEA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a:extLst>
              <a:ext uri="{FF2B5EF4-FFF2-40B4-BE49-F238E27FC236}">
                <a16:creationId xmlns:a16="http://schemas.microsoft.com/office/drawing/2014/main" id="{00F7B42A-FA55-88FE-E386-F6A3FEDED5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15B687-7C8D-629E-4F2F-20EC19A66A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a:extLst>
              <a:ext uri="{FF2B5EF4-FFF2-40B4-BE49-F238E27FC236}">
                <a16:creationId xmlns:a16="http://schemas.microsoft.com/office/drawing/2014/main" id="{B431F12A-3B84-46A4-8D81-F79DFF1ED5CE}"/>
              </a:ext>
            </a:extLst>
          </p:cNvPr>
          <p:cNvSpPr>
            <a:spLocks noGrp="1"/>
          </p:cNvSpPr>
          <p:nvPr>
            <p:ph type="dt" sz="half" idx="10"/>
          </p:nvPr>
        </p:nvSpPr>
        <p:spPr/>
        <p:txBody>
          <a:bodyPr/>
          <a:lstStyle/>
          <a:p>
            <a:fld id="{D1DD7B24-ACAB-4C23-9E32-C55A39522EB0}" type="datetimeFigureOut">
              <a:rPr lang="fa-IR" smtClean="0"/>
              <a:t>22/05/1446</a:t>
            </a:fld>
            <a:endParaRPr lang="fa-IR"/>
          </a:p>
        </p:txBody>
      </p:sp>
      <p:sp>
        <p:nvSpPr>
          <p:cNvPr id="8" name="Footer Placeholder 7">
            <a:extLst>
              <a:ext uri="{FF2B5EF4-FFF2-40B4-BE49-F238E27FC236}">
                <a16:creationId xmlns:a16="http://schemas.microsoft.com/office/drawing/2014/main" id="{C6938850-DEB5-230E-BFED-8AB9C324541B}"/>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0B258D0A-5C9C-5B04-1519-9161F46C5C7A}"/>
              </a:ext>
            </a:extLst>
          </p:cNvPr>
          <p:cNvSpPr>
            <a:spLocks noGrp="1"/>
          </p:cNvSpPr>
          <p:nvPr>
            <p:ph type="sldNum" sz="quarter" idx="12"/>
          </p:nvPr>
        </p:nvSpPr>
        <p:spPr/>
        <p:txBody>
          <a:bodyPr/>
          <a:lstStyle/>
          <a:p>
            <a:fld id="{1BEF8E5B-CD83-41E2-9A0D-7726DE12190B}" type="slidenum">
              <a:rPr lang="fa-IR" smtClean="0"/>
              <a:t>‹#›</a:t>
            </a:fld>
            <a:endParaRPr lang="fa-IR"/>
          </a:p>
        </p:txBody>
      </p:sp>
    </p:spTree>
    <p:extLst>
      <p:ext uri="{BB962C8B-B14F-4D97-AF65-F5344CB8AC3E}">
        <p14:creationId xmlns:p14="http://schemas.microsoft.com/office/powerpoint/2010/main" val="2164227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AD8E7-0D62-372D-4554-72A7889CE01E}"/>
              </a:ext>
            </a:extLst>
          </p:cNvPr>
          <p:cNvSpPr>
            <a:spLocks noGrp="1"/>
          </p:cNvSpPr>
          <p:nvPr>
            <p:ph type="title"/>
          </p:nvPr>
        </p:nvSpPr>
        <p:spPr/>
        <p:txBody>
          <a:bodyPr/>
          <a:lstStyle/>
          <a:p>
            <a:r>
              <a:rPr lang="en-US"/>
              <a:t>Click to edit Master title style</a:t>
            </a:r>
            <a:endParaRPr lang="fa-IR"/>
          </a:p>
        </p:txBody>
      </p:sp>
      <p:sp>
        <p:nvSpPr>
          <p:cNvPr id="3" name="Date Placeholder 2">
            <a:extLst>
              <a:ext uri="{FF2B5EF4-FFF2-40B4-BE49-F238E27FC236}">
                <a16:creationId xmlns:a16="http://schemas.microsoft.com/office/drawing/2014/main" id="{49F6FDC5-5D16-79A4-582C-CB43F7D0C0C8}"/>
              </a:ext>
            </a:extLst>
          </p:cNvPr>
          <p:cNvSpPr>
            <a:spLocks noGrp="1"/>
          </p:cNvSpPr>
          <p:nvPr>
            <p:ph type="dt" sz="half" idx="10"/>
          </p:nvPr>
        </p:nvSpPr>
        <p:spPr/>
        <p:txBody>
          <a:bodyPr/>
          <a:lstStyle/>
          <a:p>
            <a:fld id="{D1DD7B24-ACAB-4C23-9E32-C55A39522EB0}" type="datetimeFigureOut">
              <a:rPr lang="fa-IR" smtClean="0"/>
              <a:t>22/05/1446</a:t>
            </a:fld>
            <a:endParaRPr lang="fa-IR"/>
          </a:p>
        </p:txBody>
      </p:sp>
      <p:sp>
        <p:nvSpPr>
          <p:cNvPr id="4" name="Footer Placeholder 3">
            <a:extLst>
              <a:ext uri="{FF2B5EF4-FFF2-40B4-BE49-F238E27FC236}">
                <a16:creationId xmlns:a16="http://schemas.microsoft.com/office/drawing/2014/main" id="{21353859-952A-14CF-9470-32BE307DE9E7}"/>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2DA5578F-D537-A206-EC5A-C792210B82DC}"/>
              </a:ext>
            </a:extLst>
          </p:cNvPr>
          <p:cNvSpPr>
            <a:spLocks noGrp="1"/>
          </p:cNvSpPr>
          <p:nvPr>
            <p:ph type="sldNum" sz="quarter" idx="12"/>
          </p:nvPr>
        </p:nvSpPr>
        <p:spPr/>
        <p:txBody>
          <a:bodyPr/>
          <a:lstStyle/>
          <a:p>
            <a:fld id="{1BEF8E5B-CD83-41E2-9A0D-7726DE12190B}" type="slidenum">
              <a:rPr lang="fa-IR" smtClean="0"/>
              <a:t>‹#›</a:t>
            </a:fld>
            <a:endParaRPr lang="fa-IR"/>
          </a:p>
        </p:txBody>
      </p:sp>
    </p:spTree>
    <p:extLst>
      <p:ext uri="{BB962C8B-B14F-4D97-AF65-F5344CB8AC3E}">
        <p14:creationId xmlns:p14="http://schemas.microsoft.com/office/powerpoint/2010/main" val="2601297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99A2D0-E237-4154-9B17-4C0AEB8EE137}"/>
              </a:ext>
            </a:extLst>
          </p:cNvPr>
          <p:cNvSpPr>
            <a:spLocks noGrp="1"/>
          </p:cNvSpPr>
          <p:nvPr>
            <p:ph type="dt" sz="half" idx="10"/>
          </p:nvPr>
        </p:nvSpPr>
        <p:spPr/>
        <p:txBody>
          <a:bodyPr/>
          <a:lstStyle/>
          <a:p>
            <a:fld id="{D1DD7B24-ACAB-4C23-9E32-C55A39522EB0}" type="datetimeFigureOut">
              <a:rPr lang="fa-IR" smtClean="0"/>
              <a:t>22/05/1446</a:t>
            </a:fld>
            <a:endParaRPr lang="fa-IR"/>
          </a:p>
        </p:txBody>
      </p:sp>
      <p:sp>
        <p:nvSpPr>
          <p:cNvPr id="3" name="Footer Placeholder 2">
            <a:extLst>
              <a:ext uri="{FF2B5EF4-FFF2-40B4-BE49-F238E27FC236}">
                <a16:creationId xmlns:a16="http://schemas.microsoft.com/office/drawing/2014/main" id="{D0A5865A-908A-65FA-E3FC-F27980D9424F}"/>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33F87613-B7CA-0D51-AC2A-5265B3EDF870}"/>
              </a:ext>
            </a:extLst>
          </p:cNvPr>
          <p:cNvSpPr>
            <a:spLocks noGrp="1"/>
          </p:cNvSpPr>
          <p:nvPr>
            <p:ph type="sldNum" sz="quarter" idx="12"/>
          </p:nvPr>
        </p:nvSpPr>
        <p:spPr/>
        <p:txBody>
          <a:bodyPr/>
          <a:lstStyle/>
          <a:p>
            <a:fld id="{1BEF8E5B-CD83-41E2-9A0D-7726DE12190B}" type="slidenum">
              <a:rPr lang="fa-IR" smtClean="0"/>
              <a:t>‹#›</a:t>
            </a:fld>
            <a:endParaRPr lang="fa-IR"/>
          </a:p>
        </p:txBody>
      </p:sp>
    </p:spTree>
    <p:extLst>
      <p:ext uri="{BB962C8B-B14F-4D97-AF65-F5344CB8AC3E}">
        <p14:creationId xmlns:p14="http://schemas.microsoft.com/office/powerpoint/2010/main" val="1777990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66F49-597F-D171-43D1-3B45B9E1E2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a:extLst>
              <a:ext uri="{FF2B5EF4-FFF2-40B4-BE49-F238E27FC236}">
                <a16:creationId xmlns:a16="http://schemas.microsoft.com/office/drawing/2014/main" id="{1A859C1C-246B-86AC-2CDB-26D876436F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a:extLst>
              <a:ext uri="{FF2B5EF4-FFF2-40B4-BE49-F238E27FC236}">
                <a16:creationId xmlns:a16="http://schemas.microsoft.com/office/drawing/2014/main" id="{DF2F88D4-0F54-F74E-BF0E-D83862E24A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66EC6A-98E2-8D3B-7EA1-4D128D387775}"/>
              </a:ext>
            </a:extLst>
          </p:cNvPr>
          <p:cNvSpPr>
            <a:spLocks noGrp="1"/>
          </p:cNvSpPr>
          <p:nvPr>
            <p:ph type="dt" sz="half" idx="10"/>
          </p:nvPr>
        </p:nvSpPr>
        <p:spPr/>
        <p:txBody>
          <a:bodyPr/>
          <a:lstStyle/>
          <a:p>
            <a:fld id="{D1DD7B24-ACAB-4C23-9E32-C55A39522EB0}" type="datetimeFigureOut">
              <a:rPr lang="fa-IR" smtClean="0"/>
              <a:t>22/05/1446</a:t>
            </a:fld>
            <a:endParaRPr lang="fa-IR"/>
          </a:p>
        </p:txBody>
      </p:sp>
      <p:sp>
        <p:nvSpPr>
          <p:cNvPr id="6" name="Footer Placeholder 5">
            <a:extLst>
              <a:ext uri="{FF2B5EF4-FFF2-40B4-BE49-F238E27FC236}">
                <a16:creationId xmlns:a16="http://schemas.microsoft.com/office/drawing/2014/main" id="{91732D80-CF3F-2CC1-9198-6205A4246C19}"/>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57C5D662-0049-FA8C-3067-BD816DD01E09}"/>
              </a:ext>
            </a:extLst>
          </p:cNvPr>
          <p:cNvSpPr>
            <a:spLocks noGrp="1"/>
          </p:cNvSpPr>
          <p:nvPr>
            <p:ph type="sldNum" sz="quarter" idx="12"/>
          </p:nvPr>
        </p:nvSpPr>
        <p:spPr/>
        <p:txBody>
          <a:bodyPr/>
          <a:lstStyle/>
          <a:p>
            <a:fld id="{1BEF8E5B-CD83-41E2-9A0D-7726DE12190B}" type="slidenum">
              <a:rPr lang="fa-IR" smtClean="0"/>
              <a:t>‹#›</a:t>
            </a:fld>
            <a:endParaRPr lang="fa-IR"/>
          </a:p>
        </p:txBody>
      </p:sp>
    </p:spTree>
    <p:extLst>
      <p:ext uri="{BB962C8B-B14F-4D97-AF65-F5344CB8AC3E}">
        <p14:creationId xmlns:p14="http://schemas.microsoft.com/office/powerpoint/2010/main" val="3263141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6B0D7-F498-F520-9325-294C2B7CCE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a:extLst>
              <a:ext uri="{FF2B5EF4-FFF2-40B4-BE49-F238E27FC236}">
                <a16:creationId xmlns:a16="http://schemas.microsoft.com/office/drawing/2014/main" id="{0B655CC8-D38D-877E-EF71-538E1D901A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a:extLst>
              <a:ext uri="{FF2B5EF4-FFF2-40B4-BE49-F238E27FC236}">
                <a16:creationId xmlns:a16="http://schemas.microsoft.com/office/drawing/2014/main" id="{FDA7D558-8625-A091-1BEB-EE7BFAFF3D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1FD511-78C2-3BE2-93FB-1F1D86FDD99A}"/>
              </a:ext>
            </a:extLst>
          </p:cNvPr>
          <p:cNvSpPr>
            <a:spLocks noGrp="1"/>
          </p:cNvSpPr>
          <p:nvPr>
            <p:ph type="dt" sz="half" idx="10"/>
          </p:nvPr>
        </p:nvSpPr>
        <p:spPr/>
        <p:txBody>
          <a:bodyPr/>
          <a:lstStyle/>
          <a:p>
            <a:fld id="{D1DD7B24-ACAB-4C23-9E32-C55A39522EB0}" type="datetimeFigureOut">
              <a:rPr lang="fa-IR" smtClean="0"/>
              <a:t>22/05/1446</a:t>
            </a:fld>
            <a:endParaRPr lang="fa-IR"/>
          </a:p>
        </p:txBody>
      </p:sp>
      <p:sp>
        <p:nvSpPr>
          <p:cNvPr id="6" name="Footer Placeholder 5">
            <a:extLst>
              <a:ext uri="{FF2B5EF4-FFF2-40B4-BE49-F238E27FC236}">
                <a16:creationId xmlns:a16="http://schemas.microsoft.com/office/drawing/2014/main" id="{3D8B82F5-866A-FFFD-1B25-50671EF544D1}"/>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C1FCA74C-F185-3F69-16E6-63A43FF09470}"/>
              </a:ext>
            </a:extLst>
          </p:cNvPr>
          <p:cNvSpPr>
            <a:spLocks noGrp="1"/>
          </p:cNvSpPr>
          <p:nvPr>
            <p:ph type="sldNum" sz="quarter" idx="12"/>
          </p:nvPr>
        </p:nvSpPr>
        <p:spPr/>
        <p:txBody>
          <a:bodyPr/>
          <a:lstStyle/>
          <a:p>
            <a:fld id="{1BEF8E5B-CD83-41E2-9A0D-7726DE12190B}" type="slidenum">
              <a:rPr lang="fa-IR" smtClean="0"/>
              <a:t>‹#›</a:t>
            </a:fld>
            <a:endParaRPr lang="fa-IR"/>
          </a:p>
        </p:txBody>
      </p:sp>
    </p:spTree>
    <p:extLst>
      <p:ext uri="{BB962C8B-B14F-4D97-AF65-F5344CB8AC3E}">
        <p14:creationId xmlns:p14="http://schemas.microsoft.com/office/powerpoint/2010/main" val="654155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ABB711-1E53-4811-EC61-F8DA4787AD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a-IR"/>
          </a:p>
        </p:txBody>
      </p:sp>
      <p:sp>
        <p:nvSpPr>
          <p:cNvPr id="3" name="Text Placeholder 2">
            <a:extLst>
              <a:ext uri="{FF2B5EF4-FFF2-40B4-BE49-F238E27FC236}">
                <a16:creationId xmlns:a16="http://schemas.microsoft.com/office/drawing/2014/main" id="{648E35B6-F74A-8970-2391-BA86E6A930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0220188D-7FA3-FCFB-9CA1-F3195E9677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DD7B24-ACAB-4C23-9E32-C55A39522EB0}" type="datetimeFigureOut">
              <a:rPr lang="fa-IR" smtClean="0"/>
              <a:t>22/05/1446</a:t>
            </a:fld>
            <a:endParaRPr lang="fa-IR"/>
          </a:p>
        </p:txBody>
      </p:sp>
      <p:sp>
        <p:nvSpPr>
          <p:cNvPr id="5" name="Footer Placeholder 4">
            <a:extLst>
              <a:ext uri="{FF2B5EF4-FFF2-40B4-BE49-F238E27FC236}">
                <a16:creationId xmlns:a16="http://schemas.microsoft.com/office/drawing/2014/main" id="{A5EEADD2-31CB-7203-D2AD-E7469DAD0F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a:extLst>
              <a:ext uri="{FF2B5EF4-FFF2-40B4-BE49-F238E27FC236}">
                <a16:creationId xmlns:a16="http://schemas.microsoft.com/office/drawing/2014/main" id="{DEF68DEE-51D0-2935-AAF7-0012423F81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EF8E5B-CD83-41E2-9A0D-7726DE12190B}" type="slidenum">
              <a:rPr lang="fa-IR" smtClean="0"/>
              <a:t>‹#›</a:t>
            </a:fld>
            <a:endParaRPr lang="fa-IR"/>
          </a:p>
        </p:txBody>
      </p:sp>
    </p:spTree>
    <p:extLst>
      <p:ext uri="{BB962C8B-B14F-4D97-AF65-F5344CB8AC3E}">
        <p14:creationId xmlns:p14="http://schemas.microsoft.com/office/powerpoint/2010/main" val="409798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jpg"/></Relationships>
</file>

<file path=ppt/slides/_rels/slide5.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19335-C2EE-4BDA-900B-FED90863D0A0}"/>
              </a:ext>
            </a:extLst>
          </p:cNvPr>
          <p:cNvSpPr>
            <a:spLocks noGrp="1"/>
          </p:cNvSpPr>
          <p:nvPr>
            <p:ph type="ctrTitle"/>
          </p:nvPr>
        </p:nvSpPr>
        <p:spPr/>
        <p:txBody>
          <a:bodyPr/>
          <a:lstStyle/>
          <a:p>
            <a:endParaRPr lang="fa-IR"/>
          </a:p>
        </p:txBody>
      </p:sp>
      <p:sp>
        <p:nvSpPr>
          <p:cNvPr id="3" name="Subtitle 2">
            <a:extLst>
              <a:ext uri="{FF2B5EF4-FFF2-40B4-BE49-F238E27FC236}">
                <a16:creationId xmlns:a16="http://schemas.microsoft.com/office/drawing/2014/main" id="{96E13B94-9B2D-4143-BA9B-B46AAFB91284}"/>
              </a:ext>
            </a:extLst>
          </p:cNvPr>
          <p:cNvSpPr>
            <a:spLocks noGrp="1"/>
          </p:cNvSpPr>
          <p:nvPr>
            <p:ph type="subTitle" idx="1"/>
          </p:nvPr>
        </p:nvSpPr>
        <p:spPr/>
        <p:txBody>
          <a:bodyPr/>
          <a:lstStyle/>
          <a:p>
            <a:endParaRPr lang="fa-IR"/>
          </a:p>
        </p:txBody>
      </p:sp>
      <p:pic>
        <p:nvPicPr>
          <p:cNvPr id="7" name="Picture 6">
            <a:extLst>
              <a:ext uri="{FF2B5EF4-FFF2-40B4-BE49-F238E27FC236}">
                <a16:creationId xmlns:a16="http://schemas.microsoft.com/office/drawing/2014/main" id="{FE52E5CB-C13E-4BF6-917B-05F067BD8C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27"/>
            <a:ext cx="12192000" cy="6858000"/>
          </a:xfrm>
          <a:prstGeom prst="rect">
            <a:avLst/>
          </a:prstGeom>
        </p:spPr>
      </p:pic>
      <p:sp>
        <p:nvSpPr>
          <p:cNvPr id="6" name="Rectangle 5">
            <a:extLst>
              <a:ext uri="{FF2B5EF4-FFF2-40B4-BE49-F238E27FC236}">
                <a16:creationId xmlns:a16="http://schemas.microsoft.com/office/drawing/2014/main" id="{F6D00A16-74D7-4A2F-9CDD-FC8C43E52A00}"/>
              </a:ext>
            </a:extLst>
          </p:cNvPr>
          <p:cNvSpPr/>
          <p:nvPr/>
        </p:nvSpPr>
        <p:spPr>
          <a:xfrm>
            <a:off x="5059088" y="1182029"/>
            <a:ext cx="1923924" cy="2816156"/>
          </a:xfrm>
          <a:prstGeom prst="rect">
            <a:avLst/>
          </a:prstGeom>
          <a:noFill/>
        </p:spPr>
        <p:txBody>
          <a:bodyPr wrap="none" lIns="91440" tIns="45720" rIns="91440" bIns="45720">
            <a:spAutoFit/>
          </a:bodyPr>
          <a:lstStyle/>
          <a:p>
            <a:pPr algn="ctr">
              <a:lnSpc>
                <a:spcPct val="150000"/>
              </a:lnSpc>
            </a:pPr>
            <a:r>
              <a:rPr lang="fa-IR" sz="9600" b="0" cap="none" spc="0" dirty="0">
                <a:ln w="6350">
                  <a:solidFill>
                    <a:schemeClr val="tx1"/>
                  </a:solidFill>
                </a:ln>
                <a:solidFill>
                  <a:schemeClr val="bg1"/>
                </a:solidFill>
                <a:effectLst>
                  <a:outerShdw blurRad="38100" dist="19050" dir="2700000" algn="tl" rotWithShape="0">
                    <a:schemeClr val="dk1">
                      <a:alpha val="40000"/>
                    </a:schemeClr>
                  </a:outerShdw>
                </a:effectLst>
                <a:latin typeface="IranNastaliq" panose="02020505000000020003" pitchFamily="18" charset="0"/>
                <a:cs typeface="IranNastaliq" panose="02020505000000020003" pitchFamily="18" charset="0"/>
              </a:rPr>
              <a:t>به نام خدا</a:t>
            </a:r>
          </a:p>
          <a:p>
            <a:pPr algn="ctr">
              <a:lnSpc>
                <a:spcPct val="150000"/>
              </a:lnSpc>
            </a:pPr>
            <a:r>
              <a:rPr lang="fa-IR" sz="2400" dirty="0">
                <a:ln w="3175">
                  <a:solidFill>
                    <a:schemeClr val="bg1">
                      <a:alpha val="30000"/>
                    </a:schemeClr>
                  </a:solidFill>
                </a:ln>
                <a:solidFill>
                  <a:sysClr val="windowText" lastClr="000000"/>
                </a:solidFill>
                <a:effectLst>
                  <a:outerShdw blurRad="38100" dist="19050" dir="2700000" algn="tl" rotWithShape="0">
                    <a:schemeClr val="dk1">
                      <a:alpha val="40000"/>
                    </a:schemeClr>
                  </a:outerShdw>
                </a:effectLst>
                <a:latin typeface="IranNastaliq" panose="02020505000000020003" pitchFamily="18" charset="0"/>
                <a:cs typeface="IranNastaliq" panose="02020505000000020003" pitchFamily="18" charset="0"/>
              </a:rPr>
              <a:t>سوگند به قلم و هر آنچه که می نویسند</a:t>
            </a:r>
            <a:endParaRPr lang="fa-IR" sz="2000" b="0" cap="none" spc="0" dirty="0">
              <a:ln w="3175">
                <a:solidFill>
                  <a:schemeClr val="bg1">
                    <a:alpha val="30000"/>
                  </a:schemeClr>
                </a:solidFill>
              </a:ln>
              <a:solidFill>
                <a:sysClr val="windowText" lastClr="000000"/>
              </a:solidFill>
              <a:effectLst>
                <a:outerShdw blurRad="38100" dist="19050" dir="2700000" algn="tl" rotWithShape="0">
                  <a:schemeClr val="dk1">
                    <a:alpha val="40000"/>
                  </a:schemeClr>
                </a:outerShdw>
              </a:effectLst>
              <a:latin typeface="IranNastaliq" panose="02020505000000020003" pitchFamily="18" charset="0"/>
              <a:cs typeface="IranNastaliq" panose="02020505000000020003" pitchFamily="18" charset="0"/>
            </a:endParaRPr>
          </a:p>
        </p:txBody>
      </p:sp>
      <p:sp>
        <p:nvSpPr>
          <p:cNvPr id="13" name="Google Shape;111;p20">
            <a:extLst>
              <a:ext uri="{FF2B5EF4-FFF2-40B4-BE49-F238E27FC236}">
                <a16:creationId xmlns:a16="http://schemas.microsoft.com/office/drawing/2014/main" id="{7D720531-9421-4E7C-80E2-2ABD98251153}"/>
              </a:ext>
            </a:extLst>
          </p:cNvPr>
          <p:cNvSpPr/>
          <p:nvPr/>
        </p:nvSpPr>
        <p:spPr>
          <a:xfrm>
            <a:off x="4277851" y="1901855"/>
            <a:ext cx="3609000" cy="74100"/>
          </a:xfrm>
          <a:prstGeom prst="rect">
            <a:avLst/>
          </a:prstGeom>
          <a:solidFill>
            <a:srgbClr val="FFFFFF">
              <a:alpha val="39290"/>
            </a:srgbClr>
          </a:solidFill>
          <a:ln w="19050">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2;p20">
            <a:extLst>
              <a:ext uri="{FF2B5EF4-FFF2-40B4-BE49-F238E27FC236}">
                <a16:creationId xmlns:a16="http://schemas.microsoft.com/office/drawing/2014/main" id="{274FA13B-7AAD-4897-B95B-50718A741023}"/>
              </a:ext>
            </a:extLst>
          </p:cNvPr>
          <p:cNvSpPr/>
          <p:nvPr/>
        </p:nvSpPr>
        <p:spPr>
          <a:xfrm>
            <a:off x="4305147" y="3903916"/>
            <a:ext cx="3609000" cy="74100"/>
          </a:xfrm>
          <a:prstGeom prst="rect">
            <a:avLst/>
          </a:prstGeom>
          <a:solidFill>
            <a:srgbClr val="FFFFFF">
              <a:alpha val="39290"/>
            </a:srgbClr>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 name="Picture 10">
            <a:extLst>
              <a:ext uri="{FF2B5EF4-FFF2-40B4-BE49-F238E27FC236}">
                <a16:creationId xmlns:a16="http://schemas.microsoft.com/office/drawing/2014/main" id="{6AFA2F0B-DCED-4C11-AE2B-A09FF3F28D56}"/>
              </a:ext>
            </a:extLst>
          </p:cNvPr>
          <p:cNvPicPr>
            <a:picLocks noChangeAspect="1"/>
          </p:cNvPicPr>
          <p:nvPr/>
        </p:nvPicPr>
        <p:blipFill rotWithShape="1">
          <a:blip r:embed="rId3">
            <a:extLst>
              <a:ext uri="{28A0092B-C50C-407E-A947-70E740481C1C}">
                <a14:useLocalDpi xmlns:a14="http://schemas.microsoft.com/office/drawing/2010/main" val="0"/>
              </a:ext>
            </a:extLst>
          </a:blip>
          <a:srcRect l="26318" t="2268" r="23108" b="33630"/>
          <a:stretch/>
        </p:blipFill>
        <p:spPr>
          <a:xfrm>
            <a:off x="0" y="29367"/>
            <a:ext cx="1774024" cy="1545861"/>
          </a:xfrm>
          <a:prstGeom prst="rect">
            <a:avLst/>
          </a:prstGeom>
        </p:spPr>
      </p:pic>
    </p:spTree>
    <p:extLst>
      <p:ext uri="{BB962C8B-B14F-4D97-AF65-F5344CB8AC3E}">
        <p14:creationId xmlns:p14="http://schemas.microsoft.com/office/powerpoint/2010/main" val="3290227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A958C3F-C158-C880-4BE2-6A6FF678EDB9}"/>
              </a:ext>
            </a:extLst>
          </p:cNvPr>
          <p:cNvPicPr>
            <a:picLocks noChangeAspect="1"/>
          </p:cNvPicPr>
          <p:nvPr/>
        </p:nvPicPr>
        <p:blipFill rotWithShape="1">
          <a:blip r:embed="rId2">
            <a:extLst>
              <a:ext uri="{28A0092B-C50C-407E-A947-70E740481C1C}">
                <a14:useLocalDpi xmlns:a14="http://schemas.microsoft.com/office/drawing/2010/main" val="0"/>
              </a:ext>
            </a:extLst>
          </a:blip>
          <a:srcRect l="26318" t="2268" r="23108" b="33630"/>
          <a:stretch/>
        </p:blipFill>
        <p:spPr>
          <a:xfrm>
            <a:off x="286690" y="69524"/>
            <a:ext cx="1437589" cy="1252696"/>
          </a:xfrm>
          <a:prstGeom prst="rect">
            <a:avLst/>
          </a:prstGeom>
        </p:spPr>
      </p:pic>
      <p:sp>
        <p:nvSpPr>
          <p:cNvPr id="11" name="Oval 10">
            <a:extLst>
              <a:ext uri="{FF2B5EF4-FFF2-40B4-BE49-F238E27FC236}">
                <a16:creationId xmlns:a16="http://schemas.microsoft.com/office/drawing/2014/main" id="{570AC121-40F2-999D-D613-67402888CBD3}"/>
              </a:ext>
            </a:extLst>
          </p:cNvPr>
          <p:cNvSpPr/>
          <p:nvPr/>
        </p:nvSpPr>
        <p:spPr>
          <a:xfrm>
            <a:off x="11052747" y="6095325"/>
            <a:ext cx="565661" cy="5656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8</a:t>
            </a:r>
            <a:endParaRPr lang="fa-IR" dirty="0"/>
          </a:p>
        </p:txBody>
      </p:sp>
      <p:sp>
        <p:nvSpPr>
          <p:cNvPr id="12" name="Rectangle 2">
            <a:extLst>
              <a:ext uri="{FF2B5EF4-FFF2-40B4-BE49-F238E27FC236}">
                <a16:creationId xmlns:a16="http://schemas.microsoft.com/office/drawing/2014/main" id="{FDEAD813-01DB-A7BE-3730-60F9ABD02FD5}"/>
              </a:ext>
            </a:extLst>
          </p:cNvPr>
          <p:cNvSpPr txBox="1">
            <a:spLocks noChangeArrowheads="1"/>
          </p:cNvSpPr>
          <p:nvPr/>
        </p:nvSpPr>
        <p:spPr>
          <a:xfrm>
            <a:off x="796354" y="372229"/>
            <a:ext cx="10599292" cy="1371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a-IR" altLang="en-US" sz="4400" b="1" dirty="0">
                <a:latin typeface="B Nazanin+ Regular"/>
                <a:cs typeface="B Titr" panose="00000700000000000000" pitchFamily="2" charset="-78"/>
              </a:rPr>
              <a:t>معضلات استفاده از کودهای حیوانی غیر فرآوری شده</a:t>
            </a:r>
            <a:endParaRPr lang="en-US" altLang="en-US" sz="4000" b="1" dirty="0">
              <a:cs typeface="B Titr" panose="00000700000000000000" pitchFamily="2" charset="-78"/>
            </a:endParaRPr>
          </a:p>
        </p:txBody>
      </p:sp>
      <p:sp>
        <p:nvSpPr>
          <p:cNvPr id="13" name="Rectangle 3">
            <a:extLst>
              <a:ext uri="{FF2B5EF4-FFF2-40B4-BE49-F238E27FC236}">
                <a16:creationId xmlns:a16="http://schemas.microsoft.com/office/drawing/2014/main" id="{AE18E30F-A426-C333-3ED3-A1B1DDB60C28}"/>
              </a:ext>
            </a:extLst>
          </p:cNvPr>
          <p:cNvSpPr txBox="1">
            <a:spLocks/>
          </p:cNvSpPr>
          <p:nvPr/>
        </p:nvSpPr>
        <p:spPr>
          <a:xfrm>
            <a:off x="1045770" y="1650991"/>
            <a:ext cx="10058400" cy="402272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rtl="1">
              <a:lnSpc>
                <a:spcPct val="110000"/>
              </a:lnSpc>
              <a:buFont typeface="Arial" panose="020B0604020202020204" pitchFamily="34" charset="0"/>
              <a:buChar char="•"/>
            </a:pPr>
            <a:r>
              <a:rPr lang="fa-IR" altLang="en-US" dirty="0">
                <a:latin typeface="B Nazanin+ Regular"/>
                <a:cs typeface="B Nazanin" panose="00000400000000000000" pitchFamily="2" charset="-78"/>
              </a:rPr>
              <a:t>کودهای حیوانی تازه مخصوصاً کودهای گوسفندی دارای مقادیر زیادی بذر علف هرز هستند همراه با این کودها مقدار زیادی بذر علف هرز وارد باغ می‌شود در حین فرآوری دمای توده کود بالا می‌رود و بذر علف‌های هرز قوه نامیه خود را از دست می‌دهند. </a:t>
            </a:r>
          </a:p>
          <a:p>
            <a:pPr marL="285750" indent="-285750" algn="just" rtl="1">
              <a:lnSpc>
                <a:spcPct val="110000"/>
              </a:lnSpc>
              <a:buFont typeface="Arial" panose="020B0604020202020204" pitchFamily="34" charset="0"/>
              <a:buChar char="•"/>
            </a:pPr>
            <a:r>
              <a:rPr lang="fa-IR" altLang="en-US" dirty="0">
                <a:latin typeface="B Nazanin+ Regular"/>
                <a:cs typeface="B Nazanin" panose="00000400000000000000" pitchFamily="2" charset="-78"/>
              </a:rPr>
              <a:t>فرایند تجزیه دمای بالایی را تولید می‌کند که ریشه درخت برای مدتی قادر به وارد شدن به داخل لایه کود حیوانی داخل کانال کود نمی‌باشد کودهای حیوانی پوسیده و فرآوری شده این مشکل را ندارند. </a:t>
            </a:r>
          </a:p>
          <a:p>
            <a:pPr marL="285750" indent="-285750" algn="just" rtl="1">
              <a:lnSpc>
                <a:spcPct val="110000"/>
              </a:lnSpc>
              <a:buFont typeface="Arial" panose="020B0604020202020204" pitchFamily="34" charset="0"/>
              <a:buChar char="•"/>
            </a:pPr>
            <a:r>
              <a:rPr lang="fa-IR" altLang="en-US" dirty="0">
                <a:latin typeface="B Nazanin+ Regular"/>
                <a:cs typeface="B Nazanin" panose="00000400000000000000" pitchFamily="2" charset="-78"/>
              </a:rPr>
              <a:t>در کود حیوانی تازه مقدار کربن نسبت به ازت خیلی زیادتر است در صورت استفاده از کود حیوانی فرآوری نشده و تازه در داخل کانال کود خاک و به عبارتی محیط اطراف به عنوان منبع تامین ازت مورد استفاده باکتری‌ها قرار می‌گیرد و گیاه دچار کمبود ازت می‌شود‌.</a:t>
            </a:r>
          </a:p>
          <a:p>
            <a:pPr marL="285750" indent="-285750" algn="just" rtl="1">
              <a:lnSpc>
                <a:spcPct val="110000"/>
              </a:lnSpc>
              <a:buFont typeface="Arial" panose="020B0604020202020204" pitchFamily="34" charset="0"/>
              <a:buChar char="•"/>
            </a:pPr>
            <a:r>
              <a:rPr lang="fa-IR" altLang="en-US" dirty="0">
                <a:latin typeface="B Nazanin+ Regular"/>
                <a:cs typeface="B Nazanin" panose="00000400000000000000" pitchFamily="2" charset="-78"/>
              </a:rPr>
              <a:t>احتمال وجود میکروارگانیسم‌ بیماریزای ایکولای بسیار زیاد است که خطر بیمار شدن باغداران و کسانی که با این قبیل کودها سر و کار دارند را در پی دارد که در مراحل فرآوری به علت دمای بالا، این باکتری‌ها به راحتی کشته م‌یشوند.</a:t>
            </a:r>
          </a:p>
        </p:txBody>
      </p:sp>
      <p:graphicFrame>
        <p:nvGraphicFramePr>
          <p:cNvPr id="7" name="Diagram 6">
            <a:extLst>
              <a:ext uri="{FF2B5EF4-FFF2-40B4-BE49-F238E27FC236}">
                <a16:creationId xmlns:a16="http://schemas.microsoft.com/office/drawing/2014/main" id="{9103C117-F2B4-4D74-3ECC-507D773CC0B8}"/>
              </a:ext>
            </a:extLst>
          </p:cNvPr>
          <p:cNvGraphicFramePr/>
          <p:nvPr>
            <p:extLst>
              <p:ext uri="{D42A27DB-BD31-4B8C-83A1-F6EECF244321}">
                <p14:modId xmlns:p14="http://schemas.microsoft.com/office/powerpoint/2010/main" val="2058666948"/>
              </p:ext>
            </p:extLst>
          </p:nvPr>
        </p:nvGraphicFramePr>
        <p:xfrm>
          <a:off x="1726368" y="197014"/>
          <a:ext cx="9669278" cy="5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1109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76C2C0-6F41-B283-BA4D-7101950A7630}"/>
              </a:ext>
            </a:extLst>
          </p:cNvPr>
          <p:cNvPicPr>
            <a:picLocks noChangeAspect="1"/>
          </p:cNvPicPr>
          <p:nvPr/>
        </p:nvPicPr>
        <p:blipFill rotWithShape="1">
          <a:blip r:embed="rId2">
            <a:extLst>
              <a:ext uri="{28A0092B-C50C-407E-A947-70E740481C1C}">
                <a14:useLocalDpi xmlns:a14="http://schemas.microsoft.com/office/drawing/2010/main" val="0"/>
              </a:ext>
            </a:extLst>
          </a:blip>
          <a:srcRect l="26318" t="2268" r="23108" b="33630"/>
          <a:stretch/>
        </p:blipFill>
        <p:spPr>
          <a:xfrm>
            <a:off x="286690" y="42630"/>
            <a:ext cx="1437589" cy="1252696"/>
          </a:xfrm>
          <a:prstGeom prst="rect">
            <a:avLst/>
          </a:prstGeom>
        </p:spPr>
      </p:pic>
      <p:sp>
        <p:nvSpPr>
          <p:cNvPr id="6" name="Rectangle 2">
            <a:extLst>
              <a:ext uri="{FF2B5EF4-FFF2-40B4-BE49-F238E27FC236}">
                <a16:creationId xmlns:a16="http://schemas.microsoft.com/office/drawing/2014/main" id="{AAC5B9BD-7B16-C36B-2068-0567AECF8E8A}"/>
              </a:ext>
            </a:extLst>
          </p:cNvPr>
          <p:cNvSpPr txBox="1">
            <a:spLocks noChangeArrowheads="1"/>
          </p:cNvSpPr>
          <p:nvPr/>
        </p:nvSpPr>
        <p:spPr>
          <a:xfrm>
            <a:off x="918903" y="544504"/>
            <a:ext cx="10599292" cy="137160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a-IR" altLang="en-US" sz="4400" b="1" dirty="0">
                <a:cs typeface="B Titr" panose="00000700000000000000" pitchFamily="2" charset="-78"/>
              </a:rPr>
              <a:t>ورمی کمپوست</a:t>
            </a:r>
            <a:endParaRPr lang="en-US" altLang="en-US" sz="4400" b="1" dirty="0">
              <a:cs typeface="B Titr" panose="00000700000000000000" pitchFamily="2" charset="-78"/>
            </a:endParaRPr>
          </a:p>
        </p:txBody>
      </p:sp>
      <p:sp>
        <p:nvSpPr>
          <p:cNvPr id="7" name="Rectangle 3">
            <a:extLst>
              <a:ext uri="{FF2B5EF4-FFF2-40B4-BE49-F238E27FC236}">
                <a16:creationId xmlns:a16="http://schemas.microsoft.com/office/drawing/2014/main" id="{019DE610-F7F4-19AE-D142-F72C20785ED2}"/>
              </a:ext>
            </a:extLst>
          </p:cNvPr>
          <p:cNvSpPr txBox="1">
            <a:spLocks/>
          </p:cNvSpPr>
          <p:nvPr/>
        </p:nvSpPr>
        <p:spPr>
          <a:xfrm>
            <a:off x="1066800" y="1986331"/>
            <a:ext cx="10058400" cy="216542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rtl="1">
              <a:lnSpc>
                <a:spcPct val="100000"/>
              </a:lnSpc>
              <a:buFont typeface="Arial" panose="020B0604020202020204" pitchFamily="34" charset="0"/>
              <a:buChar char="•"/>
            </a:pPr>
            <a:r>
              <a:rPr lang="fa-IR" altLang="en-US" sz="2800" b="1" dirty="0">
                <a:latin typeface="B Nazanin+ Regular"/>
                <a:cs typeface="B Nazanin" panose="00000400000000000000" pitchFamily="2" charset="-78"/>
              </a:rPr>
              <a:t>ورمی کمپوست یک نوع کود آلی بیولوژیک است که توسط گروه خاص از کرم‌های حلقوی تولید می‌شود این گروه از کرم‌ها می‌توانند بقایای گیاهی، ضایعات حاصل از محصولات کشاورزی و کودهای دامی را مورد استفاده قرار داده و با عبور از مسیر دستگاه گوارش کودی مناسب و غنی از آن تولید کنند که فاقد بو و عوامل بیماری‌زا می‌باشد.</a:t>
            </a:r>
          </a:p>
          <a:p>
            <a:pPr algn="just" rtl="1">
              <a:lnSpc>
                <a:spcPct val="100000"/>
              </a:lnSpc>
            </a:pPr>
            <a:endParaRPr lang="fa-IR" altLang="en-US" sz="2800" b="1" dirty="0">
              <a:latin typeface="B Nazanin+ Regular"/>
              <a:cs typeface="B Nazanin" panose="00000400000000000000" pitchFamily="2" charset="-78"/>
            </a:endParaRPr>
          </a:p>
        </p:txBody>
      </p:sp>
      <p:sp>
        <p:nvSpPr>
          <p:cNvPr id="14" name="Oval 13">
            <a:extLst>
              <a:ext uri="{FF2B5EF4-FFF2-40B4-BE49-F238E27FC236}">
                <a16:creationId xmlns:a16="http://schemas.microsoft.com/office/drawing/2014/main" id="{D0D234F5-EDE5-6289-2202-C6DE2B8A6216}"/>
              </a:ext>
            </a:extLst>
          </p:cNvPr>
          <p:cNvSpPr/>
          <p:nvPr/>
        </p:nvSpPr>
        <p:spPr>
          <a:xfrm>
            <a:off x="11052747" y="6095325"/>
            <a:ext cx="565661" cy="5656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9</a:t>
            </a:r>
            <a:endParaRPr lang="fa-IR" dirty="0"/>
          </a:p>
        </p:txBody>
      </p:sp>
      <p:graphicFrame>
        <p:nvGraphicFramePr>
          <p:cNvPr id="15" name="Diagram 14">
            <a:extLst>
              <a:ext uri="{FF2B5EF4-FFF2-40B4-BE49-F238E27FC236}">
                <a16:creationId xmlns:a16="http://schemas.microsoft.com/office/drawing/2014/main" id="{F46CF891-B4A9-495C-4939-7AF3B8B98BB1}"/>
              </a:ext>
            </a:extLst>
          </p:cNvPr>
          <p:cNvGraphicFramePr/>
          <p:nvPr>
            <p:extLst>
              <p:ext uri="{D42A27DB-BD31-4B8C-83A1-F6EECF244321}">
                <p14:modId xmlns:p14="http://schemas.microsoft.com/office/powerpoint/2010/main" val="2766389280"/>
              </p:ext>
            </p:extLst>
          </p:nvPr>
        </p:nvGraphicFramePr>
        <p:xfrm>
          <a:off x="1726368" y="197014"/>
          <a:ext cx="9669278" cy="5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32492081-8FE9-56CA-3E8D-CD0126E47A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77015" y="4151760"/>
            <a:ext cx="3546532" cy="2292383"/>
          </a:xfrm>
          <a:prstGeom prst="rect">
            <a:avLst/>
          </a:prstGeom>
        </p:spPr>
      </p:pic>
      <p:pic>
        <p:nvPicPr>
          <p:cNvPr id="8" name="Picture 7">
            <a:extLst>
              <a:ext uri="{FF2B5EF4-FFF2-40B4-BE49-F238E27FC236}">
                <a16:creationId xmlns:a16="http://schemas.microsoft.com/office/drawing/2014/main" id="{44FAF794-C372-6231-DB5E-F801854DD1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96000" y="4151760"/>
            <a:ext cx="3546532" cy="2292383"/>
          </a:xfrm>
          <a:prstGeom prst="rect">
            <a:avLst/>
          </a:prstGeom>
        </p:spPr>
      </p:pic>
    </p:spTree>
    <p:extLst>
      <p:ext uri="{BB962C8B-B14F-4D97-AF65-F5344CB8AC3E}">
        <p14:creationId xmlns:p14="http://schemas.microsoft.com/office/powerpoint/2010/main" val="3919970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5C81619-C310-FC55-E4F1-E050C62B57FB}"/>
              </a:ext>
            </a:extLst>
          </p:cNvPr>
          <p:cNvPicPr>
            <a:picLocks noChangeAspect="1"/>
          </p:cNvPicPr>
          <p:nvPr/>
        </p:nvPicPr>
        <p:blipFill rotWithShape="1">
          <a:blip r:embed="rId2">
            <a:extLst>
              <a:ext uri="{28A0092B-C50C-407E-A947-70E740481C1C}">
                <a14:useLocalDpi xmlns:a14="http://schemas.microsoft.com/office/drawing/2010/main" val="0"/>
              </a:ext>
            </a:extLst>
          </a:blip>
          <a:srcRect l="26318" t="2268" r="23108" b="33630"/>
          <a:stretch/>
        </p:blipFill>
        <p:spPr>
          <a:xfrm>
            <a:off x="286690" y="42630"/>
            <a:ext cx="1437589" cy="1252696"/>
          </a:xfrm>
          <a:prstGeom prst="rect">
            <a:avLst/>
          </a:prstGeom>
        </p:spPr>
      </p:pic>
      <p:sp>
        <p:nvSpPr>
          <p:cNvPr id="12" name="Rectangle 2">
            <a:extLst>
              <a:ext uri="{FF2B5EF4-FFF2-40B4-BE49-F238E27FC236}">
                <a16:creationId xmlns:a16="http://schemas.microsoft.com/office/drawing/2014/main" id="{63C3A495-09C9-86F4-5E3B-03F9575A91A2}"/>
              </a:ext>
            </a:extLst>
          </p:cNvPr>
          <p:cNvSpPr txBox="1">
            <a:spLocks noChangeArrowheads="1"/>
          </p:cNvSpPr>
          <p:nvPr/>
        </p:nvSpPr>
        <p:spPr>
          <a:xfrm>
            <a:off x="796354" y="696786"/>
            <a:ext cx="10599292" cy="1371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a-IR" altLang="en-US" sz="4400" b="1" dirty="0">
                <a:cs typeface="B Titr" panose="00000700000000000000" pitchFamily="2" charset="-78"/>
              </a:rPr>
              <a:t>روش مصرف ورمی کمپوست</a:t>
            </a:r>
            <a:endParaRPr lang="en-US" altLang="en-US" sz="4400" b="1" dirty="0">
              <a:cs typeface="B Titr" panose="00000700000000000000" pitchFamily="2" charset="-78"/>
            </a:endParaRPr>
          </a:p>
        </p:txBody>
      </p:sp>
      <p:sp>
        <p:nvSpPr>
          <p:cNvPr id="13" name="Rectangle 3">
            <a:extLst>
              <a:ext uri="{FF2B5EF4-FFF2-40B4-BE49-F238E27FC236}">
                <a16:creationId xmlns:a16="http://schemas.microsoft.com/office/drawing/2014/main" id="{5B8B03F0-46C1-D6DB-72F9-8F713B4E9F98}"/>
              </a:ext>
            </a:extLst>
          </p:cNvPr>
          <p:cNvSpPr txBox="1">
            <a:spLocks/>
          </p:cNvSpPr>
          <p:nvPr/>
        </p:nvSpPr>
        <p:spPr>
          <a:xfrm>
            <a:off x="994347" y="2592554"/>
            <a:ext cx="10058400" cy="381721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rtl="1">
              <a:lnSpc>
                <a:spcPct val="100000"/>
              </a:lnSpc>
              <a:buFont typeface="Arial" panose="020B0604020202020204" pitchFamily="34" charset="0"/>
              <a:buChar char="•"/>
            </a:pPr>
            <a:r>
              <a:rPr lang="fa-IR" altLang="en-US" sz="2800" b="1" dirty="0">
                <a:latin typeface="B Nazanin+ Regular"/>
                <a:cs typeface="B Nazanin" panose="00000400000000000000" pitchFamily="2" charset="-78"/>
              </a:rPr>
              <a:t>بهترین زمان مصرف کود ورمی کمپوست در اواخر زمستان و بصورت چالکود است. البته اگر قصد چالکود کردن ندارید ورمی کمپوست را می‌توان در تمامی فصول سال استفاده کرد. دلیل آن هم این است که ورمی کمپوست برخلاف کودهای مرسوم دامی آمونیاک و اوره ندارد و موجب سوختن ریشه گیاهان نمی‌شود.</a:t>
            </a:r>
          </a:p>
          <a:p>
            <a:pPr marL="285750" indent="-285750" algn="just" rtl="1">
              <a:lnSpc>
                <a:spcPct val="100000"/>
              </a:lnSpc>
              <a:buFont typeface="Arial" panose="020B0604020202020204" pitchFamily="34" charset="0"/>
              <a:buChar char="•"/>
            </a:pPr>
            <a:r>
              <a:rPr lang="fa-IR" altLang="en-US" sz="2800" b="1" dirty="0">
                <a:latin typeface="B Nazanin+ Regular"/>
                <a:cs typeface="B Nazanin" panose="00000400000000000000" pitchFamily="2" charset="-78"/>
              </a:rPr>
              <a:t>اگر چنانچه قصد چالکود دارید حتما باید ورمی کمپوست در زمستان مصرف شود تا ریشه درختان در خواب براثر ضربات بیل آسیب نبیند. بسیار شبیه به خاک برگ است، اگر بیش از اندازه هم استفاده شود برخلاف کودهای دامی یا شیمیایی هیچ گونه مشکلی برای گیاهان از نظر سوختن ریشه ایجاد نمی‌کند.</a:t>
            </a:r>
          </a:p>
        </p:txBody>
      </p:sp>
      <p:sp>
        <p:nvSpPr>
          <p:cNvPr id="16" name="Oval 15">
            <a:extLst>
              <a:ext uri="{FF2B5EF4-FFF2-40B4-BE49-F238E27FC236}">
                <a16:creationId xmlns:a16="http://schemas.microsoft.com/office/drawing/2014/main" id="{68A93B43-CA36-6DCA-784B-9EF71EDF2532}"/>
              </a:ext>
            </a:extLst>
          </p:cNvPr>
          <p:cNvSpPr/>
          <p:nvPr/>
        </p:nvSpPr>
        <p:spPr>
          <a:xfrm>
            <a:off x="10954871" y="6015319"/>
            <a:ext cx="663537" cy="6456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10</a:t>
            </a:r>
            <a:endParaRPr lang="fa-IR" dirty="0"/>
          </a:p>
        </p:txBody>
      </p:sp>
      <p:graphicFrame>
        <p:nvGraphicFramePr>
          <p:cNvPr id="17" name="Diagram 16">
            <a:extLst>
              <a:ext uri="{FF2B5EF4-FFF2-40B4-BE49-F238E27FC236}">
                <a16:creationId xmlns:a16="http://schemas.microsoft.com/office/drawing/2014/main" id="{FC78522D-9B79-B797-8CBC-CE536560A63C}"/>
              </a:ext>
            </a:extLst>
          </p:cNvPr>
          <p:cNvGraphicFramePr/>
          <p:nvPr>
            <p:extLst>
              <p:ext uri="{D42A27DB-BD31-4B8C-83A1-F6EECF244321}">
                <p14:modId xmlns:p14="http://schemas.microsoft.com/office/powerpoint/2010/main" val="3258028044"/>
              </p:ext>
            </p:extLst>
          </p:nvPr>
        </p:nvGraphicFramePr>
        <p:xfrm>
          <a:off x="1726368" y="197014"/>
          <a:ext cx="9669278" cy="5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0009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364118-7568-497E-8C1E-3433F70CFE53}"/>
              </a:ext>
            </a:extLst>
          </p:cNvPr>
          <p:cNvPicPr>
            <a:picLocks noChangeAspect="1"/>
          </p:cNvPicPr>
          <p:nvPr/>
        </p:nvPicPr>
        <p:blipFill rotWithShape="1">
          <a:blip r:embed="rId2">
            <a:extLst>
              <a:ext uri="{28A0092B-C50C-407E-A947-70E740481C1C}">
                <a14:useLocalDpi xmlns:a14="http://schemas.microsoft.com/office/drawing/2010/main" val="0"/>
              </a:ext>
            </a:extLst>
          </a:blip>
          <a:srcRect l="26318" t="2268" r="23108" b="33630"/>
          <a:stretch/>
        </p:blipFill>
        <p:spPr>
          <a:xfrm>
            <a:off x="5399399" y="93344"/>
            <a:ext cx="1393201" cy="1214017"/>
          </a:xfrm>
          <a:prstGeom prst="rect">
            <a:avLst/>
          </a:prstGeom>
        </p:spPr>
      </p:pic>
      <p:sp>
        <p:nvSpPr>
          <p:cNvPr id="6" name="TextBox 5">
            <a:extLst>
              <a:ext uri="{FF2B5EF4-FFF2-40B4-BE49-F238E27FC236}">
                <a16:creationId xmlns:a16="http://schemas.microsoft.com/office/drawing/2014/main" id="{D91A103B-A2FF-4E54-8207-0E7772BBE39E}"/>
              </a:ext>
            </a:extLst>
          </p:cNvPr>
          <p:cNvSpPr txBox="1"/>
          <p:nvPr/>
        </p:nvSpPr>
        <p:spPr>
          <a:xfrm>
            <a:off x="3218469" y="1384916"/>
            <a:ext cx="6096000" cy="461665"/>
          </a:xfrm>
          <a:prstGeom prst="rect">
            <a:avLst/>
          </a:prstGeom>
          <a:noFill/>
        </p:spPr>
        <p:txBody>
          <a:bodyPr wrap="square">
            <a:spAutoFit/>
          </a:bodyPr>
          <a:lstStyle/>
          <a:p>
            <a:pPr indent="457200" algn="ctr" rtl="1">
              <a:tabLst>
                <a:tab pos="3423920" algn="l"/>
              </a:tabLst>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دانشگاه ولي‌عصر (عج) رفسنجان</a:t>
            </a:r>
            <a:endParaRPr lang="en-US" dirty="0">
              <a:effectLst/>
              <a:latin typeface="Times New Roman" panose="02020603050405020304" pitchFamily="18" charset="0"/>
              <a:ea typeface="Times New Roman" panose="02020603050405020304" pitchFamily="18" charset="0"/>
              <a:cs typeface="Nazanin"/>
            </a:endParaRPr>
          </a:p>
        </p:txBody>
      </p:sp>
      <p:sp>
        <p:nvSpPr>
          <p:cNvPr id="15" name="Rectangle 14">
            <a:extLst>
              <a:ext uri="{FF2B5EF4-FFF2-40B4-BE49-F238E27FC236}">
                <a16:creationId xmlns:a16="http://schemas.microsoft.com/office/drawing/2014/main" id="{2BE760E4-4AF8-466E-B465-858F1B14DCF1}"/>
              </a:ext>
            </a:extLst>
          </p:cNvPr>
          <p:cNvSpPr/>
          <p:nvPr/>
        </p:nvSpPr>
        <p:spPr>
          <a:xfrm>
            <a:off x="4904003" y="4635045"/>
            <a:ext cx="2383987" cy="830997"/>
          </a:xfrm>
          <a:prstGeom prst="rect">
            <a:avLst/>
          </a:prstGeom>
          <a:noFill/>
        </p:spPr>
        <p:txBody>
          <a:bodyPr wrap="none" lIns="91440" tIns="45720" rIns="91440" bIns="45720">
            <a:spAutoFit/>
          </a:bodyPr>
          <a:lstStyle/>
          <a:p>
            <a:pPr algn="ctr"/>
            <a:r>
              <a:rPr lang="fa-IR" sz="2400" dirty="0">
                <a:ln w="0"/>
                <a:effectLst>
                  <a:outerShdw blurRad="38100" dist="38100" dir="2700000" algn="tl">
                    <a:srgbClr val="000000">
                      <a:alpha val="43137"/>
                    </a:srgbClr>
                  </a:outerShdw>
                </a:effectLst>
                <a:latin typeface="B Nazanin+ Regular" panose="01000506000000020004" pitchFamily="2" charset="-78"/>
                <a:cs typeface="B Nazanin" panose="00000400000000000000" pitchFamily="2" charset="-78"/>
              </a:rPr>
              <a:t>تهیه و تنظیم:</a:t>
            </a:r>
          </a:p>
          <a:p>
            <a:pPr algn="ctr"/>
            <a:r>
              <a:rPr lang="fa-IR" sz="2400" dirty="0">
                <a:ln w="0"/>
                <a:effectLst>
                  <a:outerShdw blurRad="38100" dist="38100" dir="2700000" algn="tl">
                    <a:srgbClr val="000000">
                      <a:alpha val="43137"/>
                    </a:srgbClr>
                  </a:outerShdw>
                </a:effectLst>
                <a:latin typeface="B Nazanin+ Regular" panose="01000506000000020004" pitchFamily="2" charset="-78"/>
                <a:cs typeface="B Nazanin" panose="00000400000000000000" pitchFamily="2" charset="-78"/>
              </a:rPr>
              <a:t>علیرضا علیزاده قائمیه</a:t>
            </a:r>
            <a:endParaRPr lang="fa-IR" sz="2400" b="0" cap="none" spc="0" dirty="0">
              <a:ln w="0"/>
              <a:solidFill>
                <a:schemeClr val="tx1"/>
              </a:solidFill>
              <a:effectLst>
                <a:outerShdw blurRad="38100" dist="38100" dir="2700000" algn="tl">
                  <a:srgbClr val="000000">
                    <a:alpha val="43137"/>
                  </a:srgbClr>
                </a:outerShdw>
              </a:effectLst>
              <a:latin typeface="B Nazanin+ Regular" panose="01000506000000020004" pitchFamily="2" charset="-78"/>
              <a:cs typeface="B Nazanin" panose="00000400000000000000" pitchFamily="2" charset="-78"/>
            </a:endParaRPr>
          </a:p>
        </p:txBody>
      </p:sp>
      <p:sp>
        <p:nvSpPr>
          <p:cNvPr id="11" name="TextBox 10">
            <a:extLst>
              <a:ext uri="{FF2B5EF4-FFF2-40B4-BE49-F238E27FC236}">
                <a16:creationId xmlns:a16="http://schemas.microsoft.com/office/drawing/2014/main" id="{BFBAB2EB-C08C-407A-A724-B13E0B261798}"/>
              </a:ext>
            </a:extLst>
          </p:cNvPr>
          <p:cNvSpPr txBox="1"/>
          <p:nvPr/>
        </p:nvSpPr>
        <p:spPr>
          <a:xfrm>
            <a:off x="1723149" y="2690521"/>
            <a:ext cx="8745694" cy="461665"/>
          </a:xfrm>
          <a:prstGeom prst="rect">
            <a:avLst/>
          </a:prstGeom>
          <a:noFill/>
        </p:spPr>
        <p:txBody>
          <a:bodyPr wrap="square">
            <a:spAutoFit/>
          </a:bodyPr>
          <a:lstStyle/>
          <a:p>
            <a:pPr indent="457200" algn="ctr" rtl="1">
              <a:tabLst>
                <a:tab pos="3423920" algn="l"/>
              </a:tabLst>
            </a:pPr>
            <a:r>
              <a:rPr lang="fa-IR" sz="2400" b="1" dirty="0">
                <a:effectLst/>
                <a:latin typeface="Times New Roman" panose="02020603050405020304" pitchFamily="18" charset="0"/>
                <a:ea typeface="Times New Roman" panose="02020603050405020304" pitchFamily="18" charset="0"/>
                <a:cs typeface="B Titr" panose="00000700000000000000" pitchFamily="2" charset="-78"/>
              </a:rPr>
              <a:t>مواد آلی و روش‌های استفاده در باغات پسته و ضرورت پوساندن کود دامی</a:t>
            </a:r>
          </a:p>
        </p:txBody>
      </p:sp>
      <p:sp>
        <p:nvSpPr>
          <p:cNvPr id="8" name="Rectangle 7">
            <a:extLst>
              <a:ext uri="{FF2B5EF4-FFF2-40B4-BE49-F238E27FC236}">
                <a16:creationId xmlns:a16="http://schemas.microsoft.com/office/drawing/2014/main" id="{528BB17D-EAB7-544B-97C2-BAB5913E8102}"/>
              </a:ext>
            </a:extLst>
          </p:cNvPr>
          <p:cNvSpPr/>
          <p:nvPr/>
        </p:nvSpPr>
        <p:spPr>
          <a:xfrm>
            <a:off x="5089953" y="3691406"/>
            <a:ext cx="2012090" cy="830997"/>
          </a:xfrm>
          <a:prstGeom prst="rect">
            <a:avLst/>
          </a:prstGeom>
          <a:noFill/>
        </p:spPr>
        <p:txBody>
          <a:bodyPr wrap="none" lIns="91440" tIns="45720" rIns="91440" bIns="45720">
            <a:spAutoFit/>
          </a:bodyPr>
          <a:lstStyle/>
          <a:p>
            <a:pPr algn="ctr"/>
            <a:r>
              <a:rPr lang="fa-IR" sz="2400" dirty="0">
                <a:ln w="0"/>
                <a:effectLst>
                  <a:outerShdw blurRad="38100" dist="38100" dir="2700000" algn="tl">
                    <a:srgbClr val="000000">
                      <a:alpha val="43137"/>
                    </a:srgbClr>
                  </a:outerShdw>
                </a:effectLst>
                <a:latin typeface="B Nazanin+ Regular" panose="01000506000000020004" pitchFamily="2" charset="-78"/>
                <a:cs typeface="B Nazanin" panose="00000400000000000000" pitchFamily="2" charset="-78"/>
              </a:rPr>
              <a:t>استاد:</a:t>
            </a:r>
          </a:p>
          <a:p>
            <a:pPr algn="ctr"/>
            <a:r>
              <a:rPr lang="fa-IR" sz="2400" b="0" cap="none" spc="0" dirty="0">
                <a:ln w="0"/>
                <a:solidFill>
                  <a:schemeClr val="tx1"/>
                </a:solidFill>
                <a:effectLst>
                  <a:outerShdw blurRad="38100" dist="38100" dir="2700000" algn="tl">
                    <a:srgbClr val="000000">
                      <a:alpha val="43137"/>
                    </a:srgbClr>
                  </a:outerShdw>
                </a:effectLst>
                <a:latin typeface="B Nazanin+ Regular" panose="01000506000000020004" pitchFamily="2" charset="-78"/>
                <a:cs typeface="B Nazanin" panose="00000400000000000000" pitchFamily="2" charset="-78"/>
              </a:rPr>
              <a:t>دکتر وحید مظفری</a:t>
            </a:r>
          </a:p>
        </p:txBody>
      </p:sp>
      <p:sp>
        <p:nvSpPr>
          <p:cNvPr id="9" name="Rectangle 8">
            <a:extLst>
              <a:ext uri="{FF2B5EF4-FFF2-40B4-BE49-F238E27FC236}">
                <a16:creationId xmlns:a16="http://schemas.microsoft.com/office/drawing/2014/main" id="{08E67FCC-D466-5BD5-480D-259B43FC8809}"/>
              </a:ext>
            </a:extLst>
          </p:cNvPr>
          <p:cNvSpPr/>
          <p:nvPr/>
        </p:nvSpPr>
        <p:spPr>
          <a:xfrm>
            <a:off x="5466657" y="6133292"/>
            <a:ext cx="1258678" cy="400110"/>
          </a:xfrm>
          <a:prstGeom prst="rect">
            <a:avLst/>
          </a:prstGeom>
          <a:noFill/>
        </p:spPr>
        <p:txBody>
          <a:bodyPr wrap="none" lIns="91440" tIns="45720" rIns="91440" bIns="45720">
            <a:spAutoFit/>
          </a:bodyPr>
          <a:lstStyle/>
          <a:p>
            <a:pPr algn="ctr"/>
            <a:r>
              <a:rPr lang="fa-IR" sz="2000" b="0" cap="none" spc="0" dirty="0">
                <a:ln w="0"/>
                <a:solidFill>
                  <a:schemeClr val="tx1"/>
                </a:solidFill>
                <a:effectLst>
                  <a:outerShdw blurRad="38100" dist="38100" dir="2700000" algn="tl">
                    <a:srgbClr val="000000">
                      <a:alpha val="43137"/>
                    </a:srgbClr>
                  </a:outerShdw>
                </a:effectLst>
                <a:latin typeface="B Nazanin+ Regular" panose="01000506000000020004" pitchFamily="2" charset="-78"/>
                <a:cs typeface="B Nazanin" panose="00000400000000000000" pitchFamily="2" charset="-78"/>
              </a:rPr>
              <a:t>آبان‌ماه 1403</a:t>
            </a:r>
          </a:p>
        </p:txBody>
      </p:sp>
      <p:sp>
        <p:nvSpPr>
          <p:cNvPr id="3" name="TextBox 2">
            <a:extLst>
              <a:ext uri="{FF2B5EF4-FFF2-40B4-BE49-F238E27FC236}">
                <a16:creationId xmlns:a16="http://schemas.microsoft.com/office/drawing/2014/main" id="{3E9D2FB8-B1E0-16CF-C458-9F4A1A0B7576}"/>
              </a:ext>
            </a:extLst>
          </p:cNvPr>
          <p:cNvSpPr txBox="1"/>
          <p:nvPr/>
        </p:nvSpPr>
        <p:spPr>
          <a:xfrm>
            <a:off x="5003365" y="1856689"/>
            <a:ext cx="1989461" cy="400110"/>
          </a:xfrm>
          <a:prstGeom prst="rect">
            <a:avLst/>
          </a:prstGeom>
          <a:noFill/>
        </p:spPr>
        <p:txBody>
          <a:bodyPr wrap="square" rtlCol="0">
            <a:spAutoFit/>
          </a:bodyPr>
          <a:lstStyle/>
          <a:p>
            <a:pPr algn="ctr"/>
            <a:r>
              <a:rPr lang="fa-IR" sz="2000" dirty="0">
                <a:cs typeface="B Nazanin" panose="00000400000000000000" pitchFamily="2" charset="-78"/>
              </a:rPr>
              <a:t>دانشکده</a:t>
            </a:r>
            <a:r>
              <a:rPr lang="fa-IR" dirty="0">
                <a:cs typeface="B Nazanin" panose="00000400000000000000" pitchFamily="2" charset="-78"/>
              </a:rPr>
              <a:t> </a:t>
            </a:r>
            <a:r>
              <a:rPr lang="fa-IR" sz="2000" dirty="0">
                <a:cs typeface="B Nazanin" panose="00000400000000000000" pitchFamily="2" charset="-78"/>
              </a:rPr>
              <a:t>کشاورزی</a:t>
            </a:r>
            <a:endParaRPr lang="en-US" sz="2000" dirty="0">
              <a:cs typeface="B Nazanin" panose="00000400000000000000" pitchFamily="2" charset="-78"/>
            </a:endParaRPr>
          </a:p>
        </p:txBody>
      </p:sp>
      <p:sp>
        <p:nvSpPr>
          <p:cNvPr id="5" name="TextBox 4">
            <a:extLst>
              <a:ext uri="{FF2B5EF4-FFF2-40B4-BE49-F238E27FC236}">
                <a16:creationId xmlns:a16="http://schemas.microsoft.com/office/drawing/2014/main" id="{382489ED-7181-63B9-5622-7C37E6379E3D}"/>
              </a:ext>
            </a:extLst>
          </p:cNvPr>
          <p:cNvSpPr txBox="1"/>
          <p:nvPr/>
        </p:nvSpPr>
        <p:spPr>
          <a:xfrm>
            <a:off x="3439869" y="5473084"/>
            <a:ext cx="5116451" cy="523220"/>
          </a:xfrm>
          <a:prstGeom prst="rect">
            <a:avLst/>
          </a:prstGeom>
          <a:noFill/>
        </p:spPr>
        <p:txBody>
          <a:bodyPr wrap="square" rtlCol="0">
            <a:spAutoFit/>
          </a:bodyPr>
          <a:lstStyle/>
          <a:p>
            <a:pPr algn="ctr"/>
            <a:r>
              <a:rPr lang="fa-IR" sz="1400" dirty="0"/>
              <a:t>گرداوری از نشریه انجمن پسته شماره 33 و شماره 65 و از سایت </a:t>
            </a:r>
            <a:r>
              <a:rPr lang="en-US" sz="1400" dirty="0"/>
              <a:t>Baghanbashi.blogsky.com</a:t>
            </a:r>
            <a:r>
              <a:rPr lang="fa-IR" sz="1400" dirty="0"/>
              <a:t>و</a:t>
            </a:r>
            <a:r>
              <a:rPr lang="en-US" sz="1400" dirty="0"/>
              <a:t> mahchin.net </a:t>
            </a:r>
            <a:endParaRPr lang="fa-IR" sz="1400" dirty="0"/>
          </a:p>
        </p:txBody>
      </p:sp>
    </p:spTree>
    <p:extLst>
      <p:ext uri="{BB962C8B-B14F-4D97-AF65-F5344CB8AC3E}">
        <p14:creationId xmlns:p14="http://schemas.microsoft.com/office/powerpoint/2010/main" val="2905215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436AE0C7-13D6-0B72-182F-F39491A2362D}"/>
              </a:ext>
            </a:extLst>
          </p:cNvPr>
          <p:cNvSpPr txBox="1">
            <a:spLocks noChangeArrowheads="1"/>
          </p:cNvSpPr>
          <p:nvPr/>
        </p:nvSpPr>
        <p:spPr>
          <a:xfrm>
            <a:off x="1696388" y="248780"/>
            <a:ext cx="8229600" cy="1371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endParaRPr lang="en-US" altLang="en-US" sz="5000" dirty="0">
              <a:cs typeface="B Titr" panose="00000700000000000000" pitchFamily="2" charset="-78"/>
            </a:endParaRPr>
          </a:p>
        </p:txBody>
      </p:sp>
      <p:pic>
        <p:nvPicPr>
          <p:cNvPr id="8" name="Picture 7">
            <a:extLst>
              <a:ext uri="{FF2B5EF4-FFF2-40B4-BE49-F238E27FC236}">
                <a16:creationId xmlns:a16="http://schemas.microsoft.com/office/drawing/2014/main" id="{33DAF4B5-6565-1B3B-4F17-EBC08A399F81}"/>
              </a:ext>
            </a:extLst>
          </p:cNvPr>
          <p:cNvPicPr>
            <a:picLocks noChangeAspect="1"/>
          </p:cNvPicPr>
          <p:nvPr/>
        </p:nvPicPr>
        <p:blipFill rotWithShape="1">
          <a:blip r:embed="rId2">
            <a:extLst>
              <a:ext uri="{28A0092B-C50C-407E-A947-70E740481C1C}">
                <a14:useLocalDpi xmlns:a14="http://schemas.microsoft.com/office/drawing/2010/main" val="0"/>
              </a:ext>
            </a:extLst>
          </a:blip>
          <a:srcRect l="26318" t="2268" r="23108" b="33630"/>
          <a:stretch/>
        </p:blipFill>
        <p:spPr>
          <a:xfrm>
            <a:off x="288779" y="80886"/>
            <a:ext cx="1437589" cy="1252696"/>
          </a:xfrm>
          <a:prstGeom prst="rect">
            <a:avLst/>
          </a:prstGeom>
        </p:spPr>
      </p:pic>
      <p:sp>
        <p:nvSpPr>
          <p:cNvPr id="11" name="Oval 10">
            <a:extLst>
              <a:ext uri="{FF2B5EF4-FFF2-40B4-BE49-F238E27FC236}">
                <a16:creationId xmlns:a16="http://schemas.microsoft.com/office/drawing/2014/main" id="{30F8454F-DC65-7D65-A54F-29173611DE0F}"/>
              </a:ext>
            </a:extLst>
          </p:cNvPr>
          <p:cNvSpPr/>
          <p:nvPr/>
        </p:nvSpPr>
        <p:spPr>
          <a:xfrm>
            <a:off x="11052747" y="6095325"/>
            <a:ext cx="565661" cy="5656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1</a:t>
            </a:r>
            <a:endParaRPr lang="fa-IR" dirty="0"/>
          </a:p>
        </p:txBody>
      </p:sp>
      <p:sp>
        <p:nvSpPr>
          <p:cNvPr id="15" name="Rectangle 3">
            <a:extLst>
              <a:ext uri="{FF2B5EF4-FFF2-40B4-BE49-F238E27FC236}">
                <a16:creationId xmlns:a16="http://schemas.microsoft.com/office/drawing/2014/main" id="{F7723464-09BD-F670-1444-620D26AF65FB}"/>
              </a:ext>
            </a:extLst>
          </p:cNvPr>
          <p:cNvSpPr txBox="1">
            <a:spLocks/>
          </p:cNvSpPr>
          <p:nvPr/>
        </p:nvSpPr>
        <p:spPr>
          <a:xfrm>
            <a:off x="1066800" y="2072600"/>
            <a:ext cx="10058400" cy="402272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rtl="1">
              <a:lnSpc>
                <a:spcPct val="100000"/>
              </a:lnSpc>
              <a:buFont typeface="Arial" panose="020B0604020202020204" pitchFamily="34" charset="0"/>
              <a:buChar char="•"/>
            </a:pPr>
            <a:r>
              <a:rPr lang="fa-IR" altLang="en-US" sz="2800" dirty="0">
                <a:latin typeface="Arial" panose="020B0604020202020204" pitchFamily="34" charset="0"/>
                <a:cs typeface="B Nazanin" panose="00000400000000000000" pitchFamily="2" charset="-78"/>
              </a:rPr>
              <a:t>خصوصیات فیزیکی خاک: مواد آلی باعث بهبود ساختمان خاک از طریق پیوند ذرات، افزایش نفوذپذیری و ظرفیت نگهداری آب، کاهش چسبندگی خاک‌های رسی، افزایش چسبندگی در خاک‌های شنی، و بهبود تهویه برای ریشه می‌شوند.</a:t>
            </a:r>
          </a:p>
          <a:p>
            <a:pPr marL="285750" indent="-285750" algn="just" rtl="1">
              <a:lnSpc>
                <a:spcPct val="100000"/>
              </a:lnSpc>
              <a:buFont typeface="Arial" panose="020B0604020202020204" pitchFamily="34" charset="0"/>
              <a:buChar char="•"/>
            </a:pPr>
            <a:r>
              <a:rPr lang="fa-IR" altLang="en-US" sz="2800" dirty="0">
                <a:latin typeface="Arial" panose="020B0604020202020204" pitchFamily="34" charset="0"/>
                <a:cs typeface="B Nazanin" panose="00000400000000000000" pitchFamily="2" charset="-78"/>
              </a:rPr>
              <a:t>خصوصیات شیمیایی و حاصلخیزی خاک: مواد آلی موجب کاهش موضعی اسیدیته، تشکیل ترکیبات قابل جذب و کمپلکس‌های عناصر معدنی، افزایش ظرفیت نگهداری عناصر غذایی و تأمین برخی عناصر مورد نیاز مانند نیتروژن و فسفر می‌شوند.</a:t>
            </a:r>
          </a:p>
          <a:p>
            <a:pPr marL="285750" indent="-285750" algn="just" rtl="1">
              <a:lnSpc>
                <a:spcPct val="100000"/>
              </a:lnSpc>
              <a:buFont typeface="Arial" panose="020B0604020202020204" pitchFamily="34" charset="0"/>
              <a:buChar char="•"/>
            </a:pPr>
            <a:r>
              <a:rPr lang="fa-IR" altLang="en-US" sz="2800" dirty="0">
                <a:latin typeface="Arial" panose="020B0604020202020204" pitchFamily="34" charset="0"/>
                <a:cs typeface="B Nazanin" panose="00000400000000000000" pitchFamily="2" charset="-78"/>
              </a:rPr>
              <a:t>خصوصیات بیولوژیکی خاک: مواد آلی به تأمین ماده اولیه و تأمین اکسیژن کافی برای میکروارگانیسم‌ها کمک می‌کنند.</a:t>
            </a:r>
          </a:p>
        </p:txBody>
      </p:sp>
      <p:sp>
        <p:nvSpPr>
          <p:cNvPr id="16" name="Rectangle 2">
            <a:extLst>
              <a:ext uri="{FF2B5EF4-FFF2-40B4-BE49-F238E27FC236}">
                <a16:creationId xmlns:a16="http://schemas.microsoft.com/office/drawing/2014/main" id="{E7CA9597-4C41-AAE2-F461-65703F257476}"/>
              </a:ext>
            </a:extLst>
          </p:cNvPr>
          <p:cNvSpPr txBox="1">
            <a:spLocks noChangeArrowheads="1"/>
          </p:cNvSpPr>
          <p:nvPr/>
        </p:nvSpPr>
        <p:spPr>
          <a:xfrm>
            <a:off x="1337247" y="474890"/>
            <a:ext cx="10058399" cy="1371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a-IR" altLang="en-US" sz="5000" dirty="0">
                <a:cs typeface="B Titr" panose="00000700000000000000" pitchFamily="2" charset="-78"/>
              </a:rPr>
              <a:t>اثرات مواد آلی برخصوصیات مختلف خاک</a:t>
            </a:r>
            <a:endParaRPr lang="en-US" altLang="en-US" sz="5000" dirty="0">
              <a:cs typeface="B Titr" panose="00000700000000000000" pitchFamily="2" charset="-78"/>
            </a:endParaRPr>
          </a:p>
        </p:txBody>
      </p:sp>
      <p:graphicFrame>
        <p:nvGraphicFramePr>
          <p:cNvPr id="9" name="Diagram 8">
            <a:extLst>
              <a:ext uri="{FF2B5EF4-FFF2-40B4-BE49-F238E27FC236}">
                <a16:creationId xmlns:a16="http://schemas.microsoft.com/office/drawing/2014/main" id="{7F52ACAA-A86B-A0C2-9DA1-2DF05C5B1914}"/>
              </a:ext>
            </a:extLst>
          </p:cNvPr>
          <p:cNvGraphicFramePr/>
          <p:nvPr>
            <p:extLst>
              <p:ext uri="{D42A27DB-BD31-4B8C-83A1-F6EECF244321}">
                <p14:modId xmlns:p14="http://schemas.microsoft.com/office/powerpoint/2010/main" val="904207559"/>
              </p:ext>
            </p:extLst>
          </p:nvPr>
        </p:nvGraphicFramePr>
        <p:xfrm>
          <a:off x="1726368" y="197014"/>
          <a:ext cx="9669278" cy="5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9495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A73929-4921-2634-BA40-C16BB5C309A8}"/>
              </a:ext>
            </a:extLst>
          </p:cNvPr>
          <p:cNvPicPr>
            <a:picLocks noChangeAspect="1"/>
          </p:cNvPicPr>
          <p:nvPr/>
        </p:nvPicPr>
        <p:blipFill rotWithShape="1">
          <a:blip r:embed="rId2">
            <a:extLst>
              <a:ext uri="{28A0092B-C50C-407E-A947-70E740481C1C}">
                <a14:useLocalDpi xmlns:a14="http://schemas.microsoft.com/office/drawing/2010/main" val="0"/>
              </a:ext>
            </a:extLst>
          </a:blip>
          <a:srcRect l="26318" t="2268" r="23108" b="33630"/>
          <a:stretch/>
        </p:blipFill>
        <p:spPr>
          <a:xfrm>
            <a:off x="286690" y="96419"/>
            <a:ext cx="1437589" cy="1252696"/>
          </a:xfrm>
          <a:prstGeom prst="rect">
            <a:avLst/>
          </a:prstGeom>
        </p:spPr>
      </p:pic>
      <p:sp>
        <p:nvSpPr>
          <p:cNvPr id="8" name="Rectangle 2">
            <a:extLst>
              <a:ext uri="{FF2B5EF4-FFF2-40B4-BE49-F238E27FC236}">
                <a16:creationId xmlns:a16="http://schemas.microsoft.com/office/drawing/2014/main" id="{105CD7C8-BA9F-E34C-5A72-8F722C00F9D3}"/>
              </a:ext>
            </a:extLst>
          </p:cNvPr>
          <p:cNvSpPr txBox="1">
            <a:spLocks noChangeArrowheads="1"/>
          </p:cNvSpPr>
          <p:nvPr/>
        </p:nvSpPr>
        <p:spPr>
          <a:xfrm>
            <a:off x="1726368" y="389047"/>
            <a:ext cx="8229600" cy="1371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pPr>
            <a:r>
              <a:rPr lang="fa-IR" altLang="en-US" sz="5400" b="1" dirty="0">
                <a:latin typeface="Arial" panose="020B0604020202020204" pitchFamily="34" charset="0"/>
                <a:cs typeface="B Nazanin" panose="00000400000000000000" pitchFamily="2" charset="-78"/>
              </a:rPr>
              <a:t>دلایل کاهنده و افزاینده مواد آلی</a:t>
            </a:r>
          </a:p>
        </p:txBody>
      </p:sp>
      <p:sp>
        <p:nvSpPr>
          <p:cNvPr id="9" name="Rectangle 3">
            <a:extLst>
              <a:ext uri="{FF2B5EF4-FFF2-40B4-BE49-F238E27FC236}">
                <a16:creationId xmlns:a16="http://schemas.microsoft.com/office/drawing/2014/main" id="{64397182-2FCD-7D1B-2E72-1B221F923B34}"/>
              </a:ext>
            </a:extLst>
          </p:cNvPr>
          <p:cNvSpPr txBox="1">
            <a:spLocks/>
          </p:cNvSpPr>
          <p:nvPr/>
        </p:nvSpPr>
        <p:spPr>
          <a:xfrm>
            <a:off x="2163220" y="1662292"/>
            <a:ext cx="4218314" cy="274952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rtl="1">
              <a:lnSpc>
                <a:spcPct val="150000"/>
              </a:lnSpc>
            </a:pPr>
            <a:r>
              <a:rPr lang="fa-IR" altLang="en-US" b="1" dirty="0">
                <a:latin typeface="Arial" panose="020B0604020202020204" pitchFamily="34" charset="0"/>
                <a:cs typeface="B Titr" panose="00000700000000000000" pitchFamily="2" charset="-78"/>
              </a:rPr>
              <a:t>دلایل کاهنده</a:t>
            </a:r>
          </a:p>
          <a:p>
            <a:pPr marL="285750" indent="-285750" algn="r" rtl="1">
              <a:lnSpc>
                <a:spcPct val="150000"/>
              </a:lnSpc>
              <a:buFont typeface="Arial" panose="020B0604020202020204" pitchFamily="34" charset="0"/>
              <a:buChar char="•"/>
            </a:pPr>
            <a:r>
              <a:rPr lang="fa-IR" altLang="en-US" b="1" dirty="0">
                <a:latin typeface="Arial" panose="020B0604020202020204" pitchFamily="34" charset="0"/>
                <a:cs typeface="B Nazanin" panose="00000400000000000000" pitchFamily="2" charset="-78"/>
              </a:rPr>
              <a:t>سوزاندن بقایای محصول</a:t>
            </a:r>
          </a:p>
          <a:p>
            <a:pPr marL="285750" indent="-285750" algn="r" rtl="1">
              <a:lnSpc>
                <a:spcPct val="150000"/>
              </a:lnSpc>
              <a:buFont typeface="Arial" panose="020B0604020202020204" pitchFamily="34" charset="0"/>
              <a:buChar char="•"/>
            </a:pPr>
            <a:r>
              <a:rPr lang="fa-IR" altLang="en-US" b="1" dirty="0">
                <a:latin typeface="Arial" panose="020B0604020202020204" pitchFamily="34" charset="0"/>
                <a:cs typeface="B Nazanin" panose="00000400000000000000" pitchFamily="2" charset="-78"/>
              </a:rPr>
              <a:t>چرای بیش از حد</a:t>
            </a:r>
          </a:p>
          <a:p>
            <a:pPr marL="285750" indent="-285750" algn="r" rtl="1">
              <a:lnSpc>
                <a:spcPct val="150000"/>
              </a:lnSpc>
              <a:buFont typeface="Arial" panose="020B0604020202020204" pitchFamily="34" charset="0"/>
              <a:buChar char="•"/>
            </a:pPr>
            <a:r>
              <a:rPr lang="fa-IR" altLang="en-US" b="1" dirty="0">
                <a:latin typeface="Arial" panose="020B0604020202020204" pitchFamily="34" charset="0"/>
                <a:cs typeface="B Nazanin" panose="00000400000000000000" pitchFamily="2" charset="-78"/>
              </a:rPr>
              <a:t>نیتروژن زیاد</a:t>
            </a:r>
          </a:p>
        </p:txBody>
      </p:sp>
      <p:sp>
        <p:nvSpPr>
          <p:cNvPr id="2" name="Oval 1">
            <a:extLst>
              <a:ext uri="{FF2B5EF4-FFF2-40B4-BE49-F238E27FC236}">
                <a16:creationId xmlns:a16="http://schemas.microsoft.com/office/drawing/2014/main" id="{1EFF5AD0-2955-E7A6-D485-96F8EEBCBF06}"/>
              </a:ext>
            </a:extLst>
          </p:cNvPr>
          <p:cNvSpPr/>
          <p:nvPr/>
        </p:nvSpPr>
        <p:spPr>
          <a:xfrm>
            <a:off x="11052747" y="6095325"/>
            <a:ext cx="565661" cy="5656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2</a:t>
            </a:r>
            <a:endParaRPr lang="fa-IR" dirty="0"/>
          </a:p>
        </p:txBody>
      </p:sp>
      <p:graphicFrame>
        <p:nvGraphicFramePr>
          <p:cNvPr id="10" name="Diagram 9">
            <a:extLst>
              <a:ext uri="{FF2B5EF4-FFF2-40B4-BE49-F238E27FC236}">
                <a16:creationId xmlns:a16="http://schemas.microsoft.com/office/drawing/2014/main" id="{FA2B05F8-0F85-6939-09A2-9DA888EA9A0E}"/>
              </a:ext>
            </a:extLst>
          </p:cNvPr>
          <p:cNvGraphicFramePr/>
          <p:nvPr/>
        </p:nvGraphicFramePr>
        <p:xfrm>
          <a:off x="1726368" y="197014"/>
          <a:ext cx="9669278" cy="5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536B6092-D6B1-6693-1091-5A0F2A60A405}"/>
              </a:ext>
            </a:extLst>
          </p:cNvPr>
          <p:cNvSpPr txBox="1"/>
          <p:nvPr/>
        </p:nvSpPr>
        <p:spPr>
          <a:xfrm>
            <a:off x="6818386" y="1662292"/>
            <a:ext cx="4044046" cy="3359318"/>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fa-IR"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B Titr" panose="00000700000000000000" pitchFamily="2" charset="-78"/>
              </a:rPr>
              <a:t>دلایل افزاینده</a:t>
            </a:r>
            <a:endParaRPr kumimoji="0" lang="fa-IR" altLang="en-US"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endParaRPr>
          </a:p>
          <a:p>
            <a:pPr marL="285750" marR="0" lvl="0" indent="-28575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استفاده از منابع مختلف ماده آلی نظیر کود دامی</a:t>
            </a:r>
          </a:p>
          <a:p>
            <a:pPr marL="285750" marR="0" lvl="0" indent="-28575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استفاده از کمپوست</a:t>
            </a:r>
          </a:p>
          <a:p>
            <a:pPr marL="285750" marR="0" lvl="0" indent="-28575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استفاده از کود‌های آلی نظیر هیومیک</a:t>
            </a:r>
          </a:p>
          <a:p>
            <a:pPr marL="285750" marR="0" lvl="0" indent="-28575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جلوگیری از آتش زدن بقایا</a:t>
            </a:r>
          </a:p>
          <a:p>
            <a:pPr marL="285750" indent="-285750" algn="r" rtl="1">
              <a:lnSpc>
                <a:spcPct val="150000"/>
              </a:lnSpc>
              <a:buFont typeface="Arial" panose="020B0604020202020204" pitchFamily="34" charset="0"/>
              <a:buChar char="•"/>
            </a:pPr>
            <a:endParaRPr lang="fa-IR" altLang="en-US" sz="2000" b="1" dirty="0">
              <a:latin typeface="Arial" panose="020B0604020202020204" pitchFamily="34" charset="0"/>
              <a:cs typeface="B Nazanin" panose="00000400000000000000" pitchFamily="2" charset="-78"/>
            </a:endParaRPr>
          </a:p>
        </p:txBody>
      </p:sp>
      <p:pic>
        <p:nvPicPr>
          <p:cNvPr id="14" name="Picture 13">
            <a:extLst>
              <a:ext uri="{FF2B5EF4-FFF2-40B4-BE49-F238E27FC236}">
                <a16:creationId xmlns:a16="http://schemas.microsoft.com/office/drawing/2014/main" id="{A4D706A5-34C2-E87E-B7CA-CC010A4F1AC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0179" y="4510748"/>
            <a:ext cx="3175991" cy="2192654"/>
          </a:xfrm>
          <a:prstGeom prst="rect">
            <a:avLst/>
          </a:prstGeom>
        </p:spPr>
      </p:pic>
      <p:pic>
        <p:nvPicPr>
          <p:cNvPr id="18" name="Picture 17">
            <a:extLst>
              <a:ext uri="{FF2B5EF4-FFF2-40B4-BE49-F238E27FC236}">
                <a16:creationId xmlns:a16="http://schemas.microsoft.com/office/drawing/2014/main" id="{B5BE8E02-1DF1-154C-8D71-FD71FB02B8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87862" y="4511825"/>
            <a:ext cx="3261048" cy="2192654"/>
          </a:xfrm>
          <a:prstGeom prst="rect">
            <a:avLst/>
          </a:prstGeom>
        </p:spPr>
      </p:pic>
    </p:spTree>
    <p:extLst>
      <p:ext uri="{BB962C8B-B14F-4D97-AF65-F5344CB8AC3E}">
        <p14:creationId xmlns:p14="http://schemas.microsoft.com/office/powerpoint/2010/main" val="1753193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686B84-0AE7-27C9-F7E0-811E4CC83450}"/>
              </a:ext>
            </a:extLst>
          </p:cNvPr>
          <p:cNvPicPr>
            <a:picLocks noChangeAspect="1"/>
          </p:cNvPicPr>
          <p:nvPr/>
        </p:nvPicPr>
        <p:blipFill rotWithShape="1">
          <a:blip r:embed="rId2">
            <a:extLst>
              <a:ext uri="{28A0092B-C50C-407E-A947-70E740481C1C}">
                <a14:useLocalDpi xmlns:a14="http://schemas.microsoft.com/office/drawing/2010/main" val="0"/>
              </a:ext>
            </a:extLst>
          </a:blip>
          <a:srcRect l="26318" t="2268" r="23108" b="33630"/>
          <a:stretch/>
        </p:blipFill>
        <p:spPr>
          <a:xfrm>
            <a:off x="288779" y="80886"/>
            <a:ext cx="1437589" cy="1252696"/>
          </a:xfrm>
          <a:prstGeom prst="rect">
            <a:avLst/>
          </a:prstGeom>
        </p:spPr>
      </p:pic>
      <p:sp>
        <p:nvSpPr>
          <p:cNvPr id="10" name="Rectangle 3">
            <a:extLst>
              <a:ext uri="{FF2B5EF4-FFF2-40B4-BE49-F238E27FC236}">
                <a16:creationId xmlns:a16="http://schemas.microsoft.com/office/drawing/2014/main" id="{E1022E3C-6477-0161-BA2A-242BE7B206D2}"/>
              </a:ext>
            </a:extLst>
          </p:cNvPr>
          <p:cNvSpPr txBox="1">
            <a:spLocks/>
          </p:cNvSpPr>
          <p:nvPr/>
        </p:nvSpPr>
        <p:spPr>
          <a:xfrm>
            <a:off x="1066800" y="1760647"/>
            <a:ext cx="10058400" cy="402272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rtl="1">
              <a:lnSpc>
                <a:spcPct val="100000"/>
              </a:lnSpc>
              <a:buFont typeface="Arial" panose="020B0604020202020204" pitchFamily="34" charset="0"/>
              <a:buChar char="•"/>
            </a:pPr>
            <a:r>
              <a:rPr lang="fa-IR" altLang="en-US" sz="2800" dirty="0">
                <a:latin typeface="Arial" panose="020B0604020202020204" pitchFamily="34" charset="0"/>
                <a:cs typeface="B Nazanin" panose="00000400000000000000" pitchFamily="2" charset="-78"/>
              </a:rPr>
              <a:t>برای تعیین مقدار مناسب کود برای درخت پسته، باید به عوامل متعددی توجه کرد. این عوامل شامل نوع کود، وضعیت خاک و آب، سن درخت، میزان شوری و نیازهای خاص درختان می‌شود.</a:t>
            </a:r>
          </a:p>
          <a:p>
            <a:pPr marL="285750" indent="-285750" algn="just" rtl="1">
              <a:lnSpc>
                <a:spcPct val="100000"/>
              </a:lnSpc>
              <a:buFont typeface="Arial" panose="020B0604020202020204" pitchFamily="34" charset="0"/>
              <a:buChar char="•"/>
            </a:pPr>
            <a:r>
              <a:rPr lang="fa-IR" altLang="en-US" sz="2800" dirty="0">
                <a:latin typeface="Arial" panose="020B0604020202020204" pitchFamily="34" charset="0"/>
                <a:cs typeface="B Nazanin" panose="00000400000000000000" pitchFamily="2" charset="-78"/>
              </a:rPr>
              <a:t>روش مرسوم برای استفاده از کودهای حیوانی روش کانال کود است بدین صورت که در انتهای سایه اندازه درختان کانالی به عمق میانگین بیشترین تراکم ریشه‌های ریز حفر می‌گردد و کودها را درون کانال دفن می‌کنند.</a:t>
            </a:r>
          </a:p>
        </p:txBody>
      </p:sp>
      <p:sp>
        <p:nvSpPr>
          <p:cNvPr id="13" name="Rectangle 2">
            <a:extLst>
              <a:ext uri="{FF2B5EF4-FFF2-40B4-BE49-F238E27FC236}">
                <a16:creationId xmlns:a16="http://schemas.microsoft.com/office/drawing/2014/main" id="{82E4A9E5-5A8F-50A8-CFE8-A4235DCB6691}"/>
              </a:ext>
            </a:extLst>
          </p:cNvPr>
          <p:cNvSpPr txBox="1">
            <a:spLocks noChangeArrowheads="1"/>
          </p:cNvSpPr>
          <p:nvPr/>
        </p:nvSpPr>
        <p:spPr>
          <a:xfrm>
            <a:off x="1726368" y="389047"/>
            <a:ext cx="8229600" cy="1371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a-IR" altLang="en-US" sz="5000" dirty="0">
                <a:cs typeface="B Titr" panose="00000700000000000000" pitchFamily="2" charset="-78"/>
              </a:rPr>
              <a:t>روش و مقدار مصرف کود</a:t>
            </a:r>
            <a:endParaRPr lang="en-US" altLang="en-US" sz="5000" dirty="0">
              <a:cs typeface="B Titr" panose="00000700000000000000" pitchFamily="2" charset="-78"/>
            </a:endParaRPr>
          </a:p>
        </p:txBody>
      </p:sp>
      <p:sp>
        <p:nvSpPr>
          <p:cNvPr id="7" name="Oval 6">
            <a:extLst>
              <a:ext uri="{FF2B5EF4-FFF2-40B4-BE49-F238E27FC236}">
                <a16:creationId xmlns:a16="http://schemas.microsoft.com/office/drawing/2014/main" id="{5C3B0DBC-1B5F-DA75-DB4B-27C8C613B364}"/>
              </a:ext>
            </a:extLst>
          </p:cNvPr>
          <p:cNvSpPr/>
          <p:nvPr/>
        </p:nvSpPr>
        <p:spPr>
          <a:xfrm>
            <a:off x="11052747" y="6095325"/>
            <a:ext cx="565661" cy="5656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3</a:t>
            </a:r>
            <a:endParaRPr lang="fa-IR" dirty="0"/>
          </a:p>
        </p:txBody>
      </p:sp>
      <p:graphicFrame>
        <p:nvGraphicFramePr>
          <p:cNvPr id="8" name="Diagram 7">
            <a:extLst>
              <a:ext uri="{FF2B5EF4-FFF2-40B4-BE49-F238E27FC236}">
                <a16:creationId xmlns:a16="http://schemas.microsoft.com/office/drawing/2014/main" id="{57311B34-6579-1BE3-4C60-B7EDDD6C0F6C}"/>
              </a:ext>
            </a:extLst>
          </p:cNvPr>
          <p:cNvGraphicFramePr/>
          <p:nvPr>
            <p:extLst>
              <p:ext uri="{D42A27DB-BD31-4B8C-83A1-F6EECF244321}">
                <p14:modId xmlns:p14="http://schemas.microsoft.com/office/powerpoint/2010/main" val="904207559"/>
              </p:ext>
            </p:extLst>
          </p:nvPr>
        </p:nvGraphicFramePr>
        <p:xfrm>
          <a:off x="1726368" y="197014"/>
          <a:ext cx="9669278" cy="5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7784C850-5132-7985-BE85-23CCC5F4541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8779" y="4690593"/>
            <a:ext cx="3935563" cy="2167407"/>
          </a:xfrm>
          <a:prstGeom prst="rect">
            <a:avLst/>
          </a:prstGeom>
        </p:spPr>
      </p:pic>
    </p:spTree>
    <p:extLst>
      <p:ext uri="{BB962C8B-B14F-4D97-AF65-F5344CB8AC3E}">
        <p14:creationId xmlns:p14="http://schemas.microsoft.com/office/powerpoint/2010/main" val="2021392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C3AA8B4C-66BF-2F83-5463-52DD1C759E21}"/>
              </a:ext>
            </a:extLst>
          </p:cNvPr>
          <p:cNvSpPr txBox="1">
            <a:spLocks noChangeArrowheads="1"/>
          </p:cNvSpPr>
          <p:nvPr/>
        </p:nvSpPr>
        <p:spPr>
          <a:xfrm>
            <a:off x="796354" y="374057"/>
            <a:ext cx="10599292" cy="1371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a-IR" altLang="en-US" sz="5000" dirty="0">
                <a:cs typeface="B Titr" panose="00000700000000000000" pitchFamily="2" charset="-78"/>
              </a:rPr>
              <a:t>انواع کود دامی</a:t>
            </a:r>
            <a:endParaRPr lang="en-US" altLang="en-US" sz="5000" dirty="0">
              <a:cs typeface="B Titr" panose="00000700000000000000" pitchFamily="2" charset="-78"/>
            </a:endParaRPr>
          </a:p>
        </p:txBody>
      </p:sp>
      <p:pic>
        <p:nvPicPr>
          <p:cNvPr id="7" name="Picture 6">
            <a:extLst>
              <a:ext uri="{FF2B5EF4-FFF2-40B4-BE49-F238E27FC236}">
                <a16:creationId xmlns:a16="http://schemas.microsoft.com/office/drawing/2014/main" id="{EF02550C-3816-506E-D121-5A35613C9B69}"/>
              </a:ext>
            </a:extLst>
          </p:cNvPr>
          <p:cNvPicPr>
            <a:picLocks noChangeAspect="1"/>
          </p:cNvPicPr>
          <p:nvPr/>
        </p:nvPicPr>
        <p:blipFill rotWithShape="1">
          <a:blip r:embed="rId2">
            <a:extLst>
              <a:ext uri="{28A0092B-C50C-407E-A947-70E740481C1C}">
                <a14:useLocalDpi xmlns:a14="http://schemas.microsoft.com/office/drawing/2010/main" val="0"/>
              </a:ext>
            </a:extLst>
          </a:blip>
          <a:srcRect l="26318" t="2268" r="23108" b="33630"/>
          <a:stretch/>
        </p:blipFill>
        <p:spPr>
          <a:xfrm>
            <a:off x="286690" y="96419"/>
            <a:ext cx="1437589" cy="1252696"/>
          </a:xfrm>
          <a:prstGeom prst="rect">
            <a:avLst/>
          </a:prstGeom>
        </p:spPr>
      </p:pic>
      <p:sp>
        <p:nvSpPr>
          <p:cNvPr id="11" name="Oval 10">
            <a:extLst>
              <a:ext uri="{FF2B5EF4-FFF2-40B4-BE49-F238E27FC236}">
                <a16:creationId xmlns:a16="http://schemas.microsoft.com/office/drawing/2014/main" id="{9A0F8F12-A749-A246-A12E-67C4CFC6BEC0}"/>
              </a:ext>
            </a:extLst>
          </p:cNvPr>
          <p:cNvSpPr/>
          <p:nvPr/>
        </p:nvSpPr>
        <p:spPr>
          <a:xfrm>
            <a:off x="11052747" y="6095325"/>
            <a:ext cx="565661" cy="5656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4</a:t>
            </a:r>
            <a:endParaRPr lang="fa-IR" dirty="0"/>
          </a:p>
        </p:txBody>
      </p:sp>
      <p:sp>
        <p:nvSpPr>
          <p:cNvPr id="13" name="Rectangle 3">
            <a:extLst>
              <a:ext uri="{FF2B5EF4-FFF2-40B4-BE49-F238E27FC236}">
                <a16:creationId xmlns:a16="http://schemas.microsoft.com/office/drawing/2014/main" id="{1686CD1F-A742-233F-8526-842CDADEAE9D}"/>
              </a:ext>
            </a:extLst>
          </p:cNvPr>
          <p:cNvSpPr txBox="1">
            <a:spLocks/>
          </p:cNvSpPr>
          <p:nvPr/>
        </p:nvSpPr>
        <p:spPr>
          <a:xfrm>
            <a:off x="286690" y="2072600"/>
            <a:ext cx="11108956" cy="402272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rtl="1">
              <a:lnSpc>
                <a:spcPct val="100000"/>
              </a:lnSpc>
              <a:buFont typeface="Arial" panose="020B0604020202020204" pitchFamily="34" charset="0"/>
              <a:buChar char="•"/>
            </a:pPr>
            <a:r>
              <a:rPr lang="fa-IR" altLang="en-US" sz="2800" b="1" dirty="0">
                <a:latin typeface="Arial" panose="020B0604020202020204" pitchFamily="34" charset="0"/>
                <a:cs typeface="B Nazanin" panose="00000400000000000000" pitchFamily="2" charset="-78"/>
              </a:rPr>
              <a:t>کود اسبی</a:t>
            </a:r>
            <a:r>
              <a:rPr lang="fa-IR" altLang="en-US" sz="2800" dirty="0">
                <a:latin typeface="Arial" panose="020B0604020202020204" pitchFamily="34" charset="0"/>
                <a:cs typeface="B Nazanin" panose="00000400000000000000" pitchFamily="2" charset="-78"/>
              </a:rPr>
              <a:t>: اسیدی، ضعیف از نظر غذایی، و دارای تخم علف‌های هرز به دلیل سیستم گوارشی ضعیف اسب.</a:t>
            </a:r>
            <a:endParaRPr lang="en-US" altLang="en-US" sz="2800" dirty="0">
              <a:latin typeface="Arial" panose="020B0604020202020204" pitchFamily="34" charset="0"/>
              <a:cs typeface="B Nazanin" panose="00000400000000000000" pitchFamily="2" charset="-78"/>
            </a:endParaRPr>
          </a:p>
          <a:p>
            <a:pPr marL="285750" indent="-285750" algn="just" rtl="1">
              <a:lnSpc>
                <a:spcPct val="100000"/>
              </a:lnSpc>
              <a:buFont typeface="Arial" panose="020B0604020202020204" pitchFamily="34" charset="0"/>
              <a:buChar char="•"/>
            </a:pPr>
            <a:r>
              <a:rPr lang="fa-IR" altLang="en-US" sz="2800" b="1" dirty="0">
                <a:latin typeface="Arial" panose="020B0604020202020204" pitchFamily="34" charset="0"/>
                <a:cs typeface="B Nazanin" panose="00000400000000000000" pitchFamily="2" charset="-78"/>
              </a:rPr>
              <a:t>کود مرغی: </a:t>
            </a:r>
            <a:r>
              <a:rPr lang="fa-IR" altLang="en-US" sz="2800" dirty="0">
                <a:latin typeface="Arial" panose="020B0604020202020204" pitchFamily="34" charset="0"/>
                <a:cs typeface="B Nazanin" panose="00000400000000000000" pitchFamily="2" charset="-78"/>
              </a:rPr>
              <a:t>منبع غنی نیتروژن، فسفر، کلسیم، منیزیم، سدیم و گوگرد. استفاده تازه ممکن است به گیاه آسیب برساند، بنابراین ترکیب آن با کودهای دیگر توصیه می‌شود.</a:t>
            </a:r>
            <a:endParaRPr lang="en-US" altLang="en-US" sz="2800" dirty="0">
              <a:latin typeface="Arial" panose="020B0604020202020204" pitchFamily="34" charset="0"/>
              <a:cs typeface="B Nazanin" panose="00000400000000000000" pitchFamily="2" charset="-78"/>
            </a:endParaRPr>
          </a:p>
          <a:p>
            <a:pPr marL="285750" indent="-285750" algn="just" rtl="1">
              <a:lnSpc>
                <a:spcPct val="100000"/>
              </a:lnSpc>
              <a:buFont typeface="Arial" panose="020B0604020202020204" pitchFamily="34" charset="0"/>
              <a:buChar char="•"/>
            </a:pPr>
            <a:r>
              <a:rPr lang="fa-IR" altLang="en-US" sz="2800" b="1" dirty="0">
                <a:latin typeface="Arial" panose="020B0604020202020204" pitchFamily="34" charset="0"/>
                <a:cs typeface="B Nazanin" panose="00000400000000000000" pitchFamily="2" charset="-78"/>
              </a:rPr>
              <a:t>کود گاوی: </a:t>
            </a:r>
            <a:r>
              <a:rPr lang="fa-IR" altLang="en-US" sz="2800" dirty="0">
                <a:latin typeface="Arial" panose="020B0604020202020204" pitchFamily="34" charset="0"/>
                <a:cs typeface="B Nazanin" panose="00000400000000000000" pitchFamily="2" charset="-78"/>
              </a:rPr>
              <a:t>دارای 80٪ رطوبت، تجزیه کندتر به دلیل مخلوط بودن با کاه. آزادسازی عناصر تا ۹ ماه (با پوساندن مصنوعی، ۴ ماه). مناسب برای خاک‌های شور و بافت سنگین و دوره‌های آبیاری طولانی‌تر.</a:t>
            </a:r>
          </a:p>
          <a:p>
            <a:pPr marL="285750" indent="-285750" algn="just" rtl="1">
              <a:lnSpc>
                <a:spcPct val="100000"/>
              </a:lnSpc>
              <a:buFont typeface="Arial" panose="020B0604020202020204" pitchFamily="34" charset="0"/>
              <a:buChar char="•"/>
            </a:pPr>
            <a:r>
              <a:rPr lang="fa-IR" altLang="en-US" sz="2800" b="1" dirty="0">
                <a:latin typeface="Arial" panose="020B0604020202020204" pitchFamily="34" charset="0"/>
                <a:cs typeface="B Nazanin" panose="00000400000000000000" pitchFamily="2" charset="-78"/>
              </a:rPr>
              <a:t>کود گوسفندی</a:t>
            </a:r>
            <a:r>
              <a:rPr lang="fa-IR" altLang="en-US" sz="2800" dirty="0">
                <a:latin typeface="Arial" panose="020B0604020202020204" pitchFamily="34" charset="0"/>
                <a:cs typeface="B Nazanin" panose="00000400000000000000" pitchFamily="2" charset="-78"/>
              </a:rPr>
              <a:t>: مناسب‌تر در پرواربندی؛ کم‌علف هرز و غنی از پتاسیم. از نظر نیتروژن مشابه کود مرغی اما با عناصر غذایی بیشتر از کود گاوی و کمتر از کود مرغی.</a:t>
            </a:r>
            <a:endParaRPr lang="en-US" altLang="en-US" sz="2800" dirty="0">
              <a:latin typeface="Arial" panose="020B0604020202020204" pitchFamily="34" charset="0"/>
              <a:cs typeface="B Nazanin" panose="00000400000000000000" pitchFamily="2" charset="-78"/>
            </a:endParaRPr>
          </a:p>
          <a:p>
            <a:pPr algn="just" rtl="1">
              <a:lnSpc>
                <a:spcPct val="100000"/>
              </a:lnSpc>
            </a:pPr>
            <a:endParaRPr lang="fa-IR" altLang="en-US" sz="2800" dirty="0">
              <a:latin typeface="Arial" panose="020B0604020202020204" pitchFamily="34" charset="0"/>
              <a:cs typeface="B Nazanin" panose="00000400000000000000" pitchFamily="2" charset="-78"/>
            </a:endParaRPr>
          </a:p>
        </p:txBody>
      </p:sp>
      <p:graphicFrame>
        <p:nvGraphicFramePr>
          <p:cNvPr id="8" name="Diagram 7">
            <a:extLst>
              <a:ext uri="{FF2B5EF4-FFF2-40B4-BE49-F238E27FC236}">
                <a16:creationId xmlns:a16="http://schemas.microsoft.com/office/drawing/2014/main" id="{AF6CAA2C-5926-05C2-7D0E-668D005E66E9}"/>
              </a:ext>
            </a:extLst>
          </p:cNvPr>
          <p:cNvGraphicFramePr/>
          <p:nvPr>
            <p:extLst>
              <p:ext uri="{D42A27DB-BD31-4B8C-83A1-F6EECF244321}">
                <p14:modId xmlns:p14="http://schemas.microsoft.com/office/powerpoint/2010/main" val="823695457"/>
              </p:ext>
            </p:extLst>
          </p:nvPr>
        </p:nvGraphicFramePr>
        <p:xfrm>
          <a:off x="1726368" y="197014"/>
          <a:ext cx="9669278" cy="5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8376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178891A-B0CB-6F3E-6481-E68764974901}"/>
              </a:ext>
            </a:extLst>
          </p:cNvPr>
          <p:cNvPicPr>
            <a:picLocks noChangeAspect="1"/>
          </p:cNvPicPr>
          <p:nvPr/>
        </p:nvPicPr>
        <p:blipFill rotWithShape="1">
          <a:blip r:embed="rId2">
            <a:extLst>
              <a:ext uri="{28A0092B-C50C-407E-A947-70E740481C1C}">
                <a14:useLocalDpi xmlns:a14="http://schemas.microsoft.com/office/drawing/2010/main" val="0"/>
              </a:ext>
            </a:extLst>
          </a:blip>
          <a:srcRect l="26318" t="2268" r="23108" b="33630"/>
          <a:stretch/>
        </p:blipFill>
        <p:spPr>
          <a:xfrm>
            <a:off x="286690" y="96419"/>
            <a:ext cx="1437589" cy="1252696"/>
          </a:xfrm>
          <a:prstGeom prst="rect">
            <a:avLst/>
          </a:prstGeom>
        </p:spPr>
      </p:pic>
      <p:sp>
        <p:nvSpPr>
          <p:cNvPr id="13" name="Oval 12">
            <a:extLst>
              <a:ext uri="{FF2B5EF4-FFF2-40B4-BE49-F238E27FC236}">
                <a16:creationId xmlns:a16="http://schemas.microsoft.com/office/drawing/2014/main" id="{E7840078-42C2-0A03-FA86-2494E8AF5572}"/>
              </a:ext>
            </a:extLst>
          </p:cNvPr>
          <p:cNvSpPr/>
          <p:nvPr/>
        </p:nvSpPr>
        <p:spPr>
          <a:xfrm>
            <a:off x="11052747" y="6095325"/>
            <a:ext cx="565661" cy="5656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5</a:t>
            </a:r>
            <a:endParaRPr lang="fa-IR" dirty="0"/>
          </a:p>
        </p:txBody>
      </p:sp>
      <p:sp>
        <p:nvSpPr>
          <p:cNvPr id="17" name="Rectangle 2">
            <a:extLst>
              <a:ext uri="{FF2B5EF4-FFF2-40B4-BE49-F238E27FC236}">
                <a16:creationId xmlns:a16="http://schemas.microsoft.com/office/drawing/2014/main" id="{23318F64-EEC4-B6CC-A0C9-8791BFB83175}"/>
              </a:ext>
            </a:extLst>
          </p:cNvPr>
          <p:cNvSpPr txBox="1">
            <a:spLocks noChangeArrowheads="1"/>
          </p:cNvSpPr>
          <p:nvPr/>
        </p:nvSpPr>
        <p:spPr>
          <a:xfrm>
            <a:off x="3218730" y="607792"/>
            <a:ext cx="10599292" cy="1371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a-IR" altLang="en-US" sz="3600" dirty="0">
                <a:cs typeface="B Titr" panose="00000700000000000000" pitchFamily="2" charset="-78"/>
              </a:rPr>
              <a:t>مواد معدنی موجود در انواع کودهای دامی:</a:t>
            </a:r>
            <a:endParaRPr lang="en-US" altLang="en-US" sz="3600" dirty="0">
              <a:cs typeface="B Titr" panose="00000700000000000000" pitchFamily="2" charset="-78"/>
            </a:endParaRPr>
          </a:p>
        </p:txBody>
      </p:sp>
      <p:graphicFrame>
        <p:nvGraphicFramePr>
          <p:cNvPr id="9" name="Diagram 8">
            <a:extLst>
              <a:ext uri="{FF2B5EF4-FFF2-40B4-BE49-F238E27FC236}">
                <a16:creationId xmlns:a16="http://schemas.microsoft.com/office/drawing/2014/main" id="{5D5CCD01-06CD-39B9-96F4-0BA86A000B65}"/>
              </a:ext>
            </a:extLst>
          </p:cNvPr>
          <p:cNvGraphicFramePr/>
          <p:nvPr>
            <p:extLst>
              <p:ext uri="{D42A27DB-BD31-4B8C-83A1-F6EECF244321}">
                <p14:modId xmlns:p14="http://schemas.microsoft.com/office/powerpoint/2010/main" val="4047134608"/>
              </p:ext>
            </p:extLst>
          </p:nvPr>
        </p:nvGraphicFramePr>
        <p:xfrm>
          <a:off x="1726368" y="197014"/>
          <a:ext cx="9669278" cy="5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FF15B671-2EFA-400A-28B5-EA61F4746F2B}"/>
              </a:ext>
            </a:extLst>
          </p:cNvPr>
          <p:cNvPicPr>
            <a:picLocks noChangeAspect="1"/>
          </p:cNvPicPr>
          <p:nvPr/>
        </p:nvPicPr>
        <p:blipFill rotWithShape="1">
          <a:blip r:embed="rId8">
            <a:extLst>
              <a:ext uri="{28A0092B-C50C-407E-A947-70E740481C1C}">
                <a14:useLocalDpi xmlns:a14="http://schemas.microsoft.com/office/drawing/2010/main" val="0"/>
              </a:ext>
            </a:extLst>
          </a:blip>
          <a:srcRect l="3673" t="45028" r="680" b="9671"/>
          <a:stretch/>
        </p:blipFill>
        <p:spPr>
          <a:xfrm>
            <a:off x="6383103" y="2200051"/>
            <a:ext cx="4119717" cy="3895274"/>
          </a:xfrm>
          <a:prstGeom prst="rect">
            <a:avLst/>
          </a:prstGeom>
        </p:spPr>
      </p:pic>
      <p:pic>
        <p:nvPicPr>
          <p:cNvPr id="10" name="Picture 9">
            <a:extLst>
              <a:ext uri="{FF2B5EF4-FFF2-40B4-BE49-F238E27FC236}">
                <a16:creationId xmlns:a16="http://schemas.microsoft.com/office/drawing/2014/main" id="{1AAFB651-DA44-B0F2-13B1-8F599BBFC76F}"/>
              </a:ext>
            </a:extLst>
          </p:cNvPr>
          <p:cNvPicPr>
            <a:picLocks noChangeAspect="1"/>
          </p:cNvPicPr>
          <p:nvPr/>
        </p:nvPicPr>
        <p:blipFill rotWithShape="1">
          <a:blip r:embed="rId8">
            <a:extLst>
              <a:ext uri="{28A0092B-C50C-407E-A947-70E740481C1C}">
                <a14:useLocalDpi xmlns:a14="http://schemas.microsoft.com/office/drawing/2010/main" val="0"/>
              </a:ext>
            </a:extLst>
          </a:blip>
          <a:srcRect t="45223" r="3945" b="48591"/>
          <a:stretch/>
        </p:blipFill>
        <p:spPr>
          <a:xfrm>
            <a:off x="1891569" y="2200051"/>
            <a:ext cx="4132159" cy="565661"/>
          </a:xfrm>
          <a:prstGeom prst="rect">
            <a:avLst/>
          </a:prstGeom>
        </p:spPr>
      </p:pic>
      <p:pic>
        <p:nvPicPr>
          <p:cNvPr id="15" name="Picture 14">
            <a:extLst>
              <a:ext uri="{FF2B5EF4-FFF2-40B4-BE49-F238E27FC236}">
                <a16:creationId xmlns:a16="http://schemas.microsoft.com/office/drawing/2014/main" id="{B892162F-C770-E7C8-13BE-ED8AC1C2C796}"/>
              </a:ext>
            </a:extLst>
          </p:cNvPr>
          <p:cNvPicPr>
            <a:picLocks noChangeAspect="1"/>
          </p:cNvPicPr>
          <p:nvPr/>
        </p:nvPicPr>
        <p:blipFill rotWithShape="1">
          <a:blip r:embed="rId9">
            <a:extLst>
              <a:ext uri="{28A0092B-C50C-407E-A947-70E740481C1C}">
                <a14:useLocalDpi xmlns:a14="http://schemas.microsoft.com/office/drawing/2010/main" val="0"/>
              </a:ext>
            </a:extLst>
          </a:blip>
          <a:srcRect t="42655" r="1433" b="12852"/>
          <a:stretch/>
        </p:blipFill>
        <p:spPr>
          <a:xfrm>
            <a:off x="1891569" y="2765711"/>
            <a:ext cx="4245280" cy="3329613"/>
          </a:xfrm>
          <a:prstGeom prst="rect">
            <a:avLst/>
          </a:prstGeom>
        </p:spPr>
      </p:pic>
    </p:spTree>
    <p:extLst>
      <p:ext uri="{BB962C8B-B14F-4D97-AF65-F5344CB8AC3E}">
        <p14:creationId xmlns:p14="http://schemas.microsoft.com/office/powerpoint/2010/main" val="608811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46FC08-76AC-044F-1446-6B8155D3D023}"/>
              </a:ext>
            </a:extLst>
          </p:cNvPr>
          <p:cNvPicPr>
            <a:picLocks noChangeAspect="1"/>
          </p:cNvPicPr>
          <p:nvPr/>
        </p:nvPicPr>
        <p:blipFill rotWithShape="1">
          <a:blip r:embed="rId2">
            <a:extLst>
              <a:ext uri="{28A0092B-C50C-407E-A947-70E740481C1C}">
                <a14:useLocalDpi xmlns:a14="http://schemas.microsoft.com/office/drawing/2010/main" val="0"/>
              </a:ext>
            </a:extLst>
          </a:blip>
          <a:srcRect l="26318" t="2268" r="23108" b="33630"/>
          <a:stretch/>
        </p:blipFill>
        <p:spPr>
          <a:xfrm>
            <a:off x="286690" y="42630"/>
            <a:ext cx="1437589" cy="1252696"/>
          </a:xfrm>
          <a:prstGeom prst="rect">
            <a:avLst/>
          </a:prstGeom>
        </p:spPr>
      </p:pic>
      <p:sp>
        <p:nvSpPr>
          <p:cNvPr id="6" name="Rectangle 2">
            <a:extLst>
              <a:ext uri="{FF2B5EF4-FFF2-40B4-BE49-F238E27FC236}">
                <a16:creationId xmlns:a16="http://schemas.microsoft.com/office/drawing/2014/main" id="{D0CA4DDC-178C-2D3C-DCA7-A166EF6BF9C8}"/>
              </a:ext>
            </a:extLst>
          </p:cNvPr>
          <p:cNvSpPr txBox="1">
            <a:spLocks noChangeArrowheads="1"/>
          </p:cNvSpPr>
          <p:nvPr/>
        </p:nvSpPr>
        <p:spPr>
          <a:xfrm>
            <a:off x="1037228" y="227987"/>
            <a:ext cx="10599292" cy="1371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a-IR" sz="4400" dirty="0">
                <a:cs typeface="B Titr" panose="00000700000000000000" pitchFamily="2" charset="-78"/>
              </a:rPr>
              <a:t>نحوه فرآوری کودهای حیوانی قبل از استفاده در باغ</a:t>
            </a:r>
            <a:endParaRPr lang="en-US" altLang="en-US" sz="4400" b="1" dirty="0">
              <a:cs typeface="B Titr" panose="00000700000000000000" pitchFamily="2" charset="-78"/>
            </a:endParaRPr>
          </a:p>
        </p:txBody>
      </p:sp>
      <p:sp>
        <p:nvSpPr>
          <p:cNvPr id="7" name="Rectangle 3">
            <a:extLst>
              <a:ext uri="{FF2B5EF4-FFF2-40B4-BE49-F238E27FC236}">
                <a16:creationId xmlns:a16="http://schemas.microsoft.com/office/drawing/2014/main" id="{1AE13392-FC62-33DA-20B2-40BE99AC5EF8}"/>
              </a:ext>
            </a:extLst>
          </p:cNvPr>
          <p:cNvSpPr txBox="1">
            <a:spLocks/>
          </p:cNvSpPr>
          <p:nvPr/>
        </p:nvSpPr>
        <p:spPr>
          <a:xfrm>
            <a:off x="0" y="1784944"/>
            <a:ext cx="11331718" cy="36917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rtl="1">
              <a:lnSpc>
                <a:spcPct val="100000"/>
              </a:lnSpc>
              <a:buFont typeface="Arial" panose="020B0604020202020204" pitchFamily="34" charset="0"/>
              <a:buChar char="•"/>
            </a:pPr>
            <a:r>
              <a:rPr lang="fa-IR" altLang="en-US" sz="2800" dirty="0">
                <a:latin typeface="B Nazanin+ Regular"/>
                <a:cs typeface="B Nazanin" panose="00000400000000000000" pitchFamily="2" charset="-78"/>
              </a:rPr>
              <a:t>تامین کمبود ازت مورد نیاز برای فعالیت باکتری‌ها به صورت مصنوعی و دستی </a:t>
            </a:r>
          </a:p>
          <a:p>
            <a:pPr marL="285750" indent="-285750" algn="just" rtl="1">
              <a:lnSpc>
                <a:spcPct val="100000"/>
              </a:lnSpc>
              <a:buFont typeface="Arial" panose="020B0604020202020204" pitchFamily="34" charset="0"/>
              <a:buChar char="•"/>
            </a:pPr>
            <a:r>
              <a:rPr lang="fa-IR" altLang="en-US" sz="2800" dirty="0">
                <a:latin typeface="B Nazanin+ Regular"/>
                <a:cs typeface="B Nazanin" panose="00000400000000000000" pitchFamily="2" charset="-78"/>
              </a:rPr>
              <a:t>تامین رطوبت </a:t>
            </a:r>
          </a:p>
          <a:p>
            <a:pPr marL="285750" indent="-285750" algn="just" rtl="1">
              <a:lnSpc>
                <a:spcPct val="100000"/>
              </a:lnSpc>
              <a:buFont typeface="Arial" panose="020B0604020202020204" pitchFamily="34" charset="0"/>
              <a:buChar char="•"/>
            </a:pPr>
            <a:r>
              <a:rPr lang="fa-IR" altLang="en-US" sz="2800" dirty="0">
                <a:latin typeface="B Nazanin+ Regular"/>
                <a:cs typeface="B Nazanin" panose="00000400000000000000" pitchFamily="2" charset="-78"/>
              </a:rPr>
              <a:t> انبار کردن توده‌های کودی به صورت لایه لایه در چاله یا سیلو </a:t>
            </a:r>
          </a:p>
          <a:p>
            <a:pPr marL="285750" indent="-285750" algn="just" rtl="1">
              <a:lnSpc>
                <a:spcPct val="100000"/>
              </a:lnSpc>
              <a:buFont typeface="Arial" panose="020B0604020202020204" pitchFamily="34" charset="0"/>
              <a:buChar char="•"/>
            </a:pPr>
            <a:r>
              <a:rPr lang="fa-IR" altLang="en-US" sz="2800" dirty="0">
                <a:latin typeface="B Nazanin+ Regular"/>
                <a:cs typeface="B Nazanin" panose="00000400000000000000" pitchFamily="2" charset="-78"/>
              </a:rPr>
              <a:t>پوشاندن توده کودی با لایه نازکی از خاک یا ماسه بادی به مدت دو هفته</a:t>
            </a:r>
          </a:p>
          <a:p>
            <a:pPr marL="285750" indent="-285750" algn="just" rtl="1">
              <a:lnSpc>
                <a:spcPct val="100000"/>
              </a:lnSpc>
              <a:buFont typeface="Arial" panose="020B0604020202020204" pitchFamily="34" charset="0"/>
              <a:buChar char="•"/>
            </a:pPr>
            <a:r>
              <a:rPr lang="fa-IR" altLang="en-US" sz="2800" dirty="0">
                <a:latin typeface="B Nazanin+ Regular"/>
                <a:cs typeface="B Nazanin" panose="00000400000000000000" pitchFamily="2" charset="-78"/>
              </a:rPr>
              <a:t> بعد از حدود دو هفته روی چاله یا سیلو برداشته شده و با بیل مکانیکی یا تراکتور کامل به هم خورده می‌شود و در صورت نیاز کمی آب به آن اضافه می‌شود. بعد از دو روز دوباره لایه نازک ماسه بادی روی آن قرار گرفته می‌شود.</a:t>
            </a:r>
          </a:p>
          <a:p>
            <a:pPr marL="285750" indent="-285750" algn="just" rtl="1">
              <a:lnSpc>
                <a:spcPct val="100000"/>
              </a:lnSpc>
              <a:buFont typeface="Arial" panose="020B0604020202020204" pitchFamily="34" charset="0"/>
              <a:buChar char="•"/>
            </a:pPr>
            <a:r>
              <a:rPr lang="fa-IR" altLang="en-US" sz="2800" dirty="0">
                <a:latin typeface="B Nazanin+ Regular"/>
                <a:cs typeface="B Nazanin" panose="00000400000000000000" pitchFamily="2" charset="-78"/>
              </a:rPr>
              <a:t>بعد از حدود دو هفته توده کودی آماده استفاده است.</a:t>
            </a:r>
          </a:p>
        </p:txBody>
      </p:sp>
      <p:sp>
        <p:nvSpPr>
          <p:cNvPr id="8" name="Oval 7">
            <a:extLst>
              <a:ext uri="{FF2B5EF4-FFF2-40B4-BE49-F238E27FC236}">
                <a16:creationId xmlns:a16="http://schemas.microsoft.com/office/drawing/2014/main" id="{2066B4D9-D954-94E8-AAE8-99DE172A538A}"/>
              </a:ext>
            </a:extLst>
          </p:cNvPr>
          <p:cNvSpPr/>
          <p:nvPr/>
        </p:nvSpPr>
        <p:spPr>
          <a:xfrm>
            <a:off x="11052747" y="6095325"/>
            <a:ext cx="565661" cy="5656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6</a:t>
            </a:r>
            <a:endParaRPr lang="fa-IR" dirty="0"/>
          </a:p>
        </p:txBody>
      </p:sp>
      <p:graphicFrame>
        <p:nvGraphicFramePr>
          <p:cNvPr id="9" name="Diagram 8">
            <a:extLst>
              <a:ext uri="{FF2B5EF4-FFF2-40B4-BE49-F238E27FC236}">
                <a16:creationId xmlns:a16="http://schemas.microsoft.com/office/drawing/2014/main" id="{11F846F6-017E-F20B-4330-D4EA4F2249E0}"/>
              </a:ext>
            </a:extLst>
          </p:cNvPr>
          <p:cNvGraphicFramePr/>
          <p:nvPr>
            <p:extLst>
              <p:ext uri="{D42A27DB-BD31-4B8C-83A1-F6EECF244321}">
                <p14:modId xmlns:p14="http://schemas.microsoft.com/office/powerpoint/2010/main" val="4131252043"/>
              </p:ext>
            </p:extLst>
          </p:nvPr>
        </p:nvGraphicFramePr>
        <p:xfrm>
          <a:off x="1726368" y="197014"/>
          <a:ext cx="9669278" cy="5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4597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7A02535C-735C-6D69-11F8-09A08A6E0496}"/>
              </a:ext>
            </a:extLst>
          </p:cNvPr>
          <p:cNvSpPr txBox="1">
            <a:spLocks noChangeArrowheads="1"/>
          </p:cNvSpPr>
          <p:nvPr/>
        </p:nvSpPr>
        <p:spPr>
          <a:xfrm>
            <a:off x="796354" y="374057"/>
            <a:ext cx="10599292" cy="1371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a-IR" altLang="en-US" sz="5400" b="1">
                <a:latin typeface="B Nazanin+ Regular"/>
                <a:cs typeface="B Titr" panose="00000700000000000000" pitchFamily="2" charset="-78"/>
              </a:rPr>
              <a:t>روش پوساندن کود گاوی</a:t>
            </a:r>
            <a:endParaRPr lang="en-US" altLang="en-US" sz="5000" b="1" dirty="0">
              <a:cs typeface="B Titr" panose="00000700000000000000" pitchFamily="2" charset="-78"/>
            </a:endParaRPr>
          </a:p>
        </p:txBody>
      </p:sp>
      <p:sp>
        <p:nvSpPr>
          <p:cNvPr id="8" name="Rectangle 3">
            <a:extLst>
              <a:ext uri="{FF2B5EF4-FFF2-40B4-BE49-F238E27FC236}">
                <a16:creationId xmlns:a16="http://schemas.microsoft.com/office/drawing/2014/main" id="{478E4639-4AF5-96C5-175E-9A0B2D22CB61}"/>
              </a:ext>
            </a:extLst>
          </p:cNvPr>
          <p:cNvSpPr txBox="1">
            <a:spLocks/>
          </p:cNvSpPr>
          <p:nvPr/>
        </p:nvSpPr>
        <p:spPr>
          <a:xfrm>
            <a:off x="981778" y="1745658"/>
            <a:ext cx="10160704" cy="446660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lnSpc>
                <a:spcPct val="100000"/>
              </a:lnSpc>
            </a:pPr>
            <a:r>
              <a:rPr lang="fa-IR" altLang="en-US" dirty="0">
                <a:latin typeface="B Nazanin+ Regular"/>
                <a:cs typeface="B Nazanin" panose="00000400000000000000" pitchFamily="2" charset="-78"/>
              </a:rPr>
              <a:t>برای پسته</a:t>
            </a:r>
            <a:r>
              <a:rPr lang="en-US" altLang="en-US" dirty="0">
                <a:latin typeface="B Nazanin+ Regular"/>
                <a:cs typeface="B Nazanin" panose="00000400000000000000" pitchFamily="2" charset="-78"/>
              </a:rPr>
              <a:t> </a:t>
            </a:r>
            <a:r>
              <a:rPr lang="fa-IR" altLang="en-US" dirty="0">
                <a:latin typeface="B Nazanin+ Regular"/>
                <a:cs typeface="B Nazanin" panose="00000400000000000000" pitchFamily="2" charset="-78"/>
              </a:rPr>
              <a:t>کود تازه دارای مقدار زیادی رطوبت، املاح، آمونیاک و سدیم کلرید است؛ که </a:t>
            </a:r>
            <a:r>
              <a:rPr lang="en-US" altLang="en-US" dirty="0">
                <a:latin typeface="B Nazanin+ Regular"/>
                <a:cs typeface="B Nazanin" panose="00000400000000000000" pitchFamily="2" charset="-78"/>
              </a:rPr>
              <a:t> pH </a:t>
            </a:r>
            <a:r>
              <a:rPr lang="fa-IR" altLang="en-US" dirty="0">
                <a:latin typeface="B Nazanin+ Regular"/>
                <a:cs typeface="B Nazanin" panose="00000400000000000000" pitchFamily="2" charset="-78"/>
              </a:rPr>
              <a:t>را افزایش می‌دهند.</a:t>
            </a:r>
            <a:r>
              <a:rPr lang="en-US" altLang="en-US" dirty="0">
                <a:latin typeface="B Nazanin+ Regular"/>
                <a:cs typeface="B Nazanin" panose="00000400000000000000" pitchFamily="2" charset="-78"/>
              </a:rPr>
              <a:t> </a:t>
            </a:r>
            <a:r>
              <a:rPr lang="fa-IR" altLang="en-US" dirty="0">
                <a:latin typeface="B Nazanin+ Regular"/>
                <a:cs typeface="B Nazanin" panose="00000400000000000000" pitchFamily="2" charset="-78"/>
              </a:rPr>
              <a:t>زمانی که میزان رطوبت کود گاوی به 15 درصد رسید آماده‌ی پوساندن است. با استفاده از گوگرد 5 درصد، اوره 1 درصد و کاه و کلش 10 درصد می‌توان اقدام به پوساندن یک تن کود گاوی کرد.</a:t>
            </a:r>
            <a:r>
              <a:rPr lang="en-US" altLang="en-US" dirty="0">
                <a:latin typeface="B Nazanin+ Regular"/>
                <a:cs typeface="B Nazanin" panose="00000400000000000000" pitchFamily="2" charset="-78"/>
              </a:rPr>
              <a:t> </a:t>
            </a:r>
            <a:r>
              <a:rPr lang="fa-IR" altLang="en-US" dirty="0">
                <a:latin typeface="B Nazanin+ Regular"/>
                <a:cs typeface="B Nazanin" panose="00000400000000000000" pitchFamily="2" charset="-78"/>
              </a:rPr>
              <a:t>در زیر مراحل پوساندن کود گاوی را بررسی می‌کنیم</a:t>
            </a:r>
            <a:r>
              <a:rPr lang="en-US" altLang="en-US" dirty="0">
                <a:latin typeface="B Nazanin+ Regular"/>
                <a:cs typeface="B Nazanin" panose="00000400000000000000" pitchFamily="2" charset="-78"/>
              </a:rPr>
              <a:t>:</a:t>
            </a:r>
          </a:p>
          <a:p>
            <a:pPr marL="285750" indent="-285750" algn="just" rtl="1">
              <a:lnSpc>
                <a:spcPct val="100000"/>
              </a:lnSpc>
              <a:buFont typeface="Arial" panose="020B0604020202020204" pitchFamily="34" charset="0"/>
              <a:buChar char="•"/>
            </a:pPr>
            <a:r>
              <a:rPr lang="fa-IR" altLang="en-US" dirty="0">
                <a:latin typeface="B Nazanin+ Regular"/>
                <a:cs typeface="B Nazanin" panose="00000400000000000000" pitchFamily="2" charset="-78"/>
              </a:rPr>
              <a:t>مخلوط کردن کود گاوی با کاه و کلش</a:t>
            </a:r>
            <a:r>
              <a:rPr lang="en-US" altLang="en-US" dirty="0">
                <a:latin typeface="B Nazanin+ Regular"/>
                <a:cs typeface="B Nazanin" panose="00000400000000000000" pitchFamily="2" charset="-78"/>
              </a:rPr>
              <a:t> </a:t>
            </a:r>
          </a:p>
          <a:p>
            <a:pPr marL="285750" indent="-285750" algn="just" rtl="1">
              <a:lnSpc>
                <a:spcPct val="100000"/>
              </a:lnSpc>
              <a:buFont typeface="Arial" panose="020B0604020202020204" pitchFamily="34" charset="0"/>
              <a:buChar char="•"/>
            </a:pPr>
            <a:r>
              <a:rPr lang="fa-IR" altLang="en-US" dirty="0">
                <a:latin typeface="B Nazanin+ Regular"/>
                <a:cs typeface="B Nazanin" panose="00000400000000000000" pitchFamily="2" charset="-78"/>
              </a:rPr>
              <a:t>ترکیب کردن گوگرد و اوره به توده کودی و هم زدن آن و به مدت ۲-۳ هفته رها می‌شود.</a:t>
            </a:r>
            <a:endParaRPr lang="en-US" altLang="en-US" dirty="0">
              <a:latin typeface="B Nazanin+ Regular"/>
              <a:cs typeface="B Nazanin" panose="00000400000000000000" pitchFamily="2" charset="-78"/>
            </a:endParaRPr>
          </a:p>
          <a:p>
            <a:pPr marL="285750" indent="-285750" algn="just" rtl="1">
              <a:lnSpc>
                <a:spcPct val="100000"/>
              </a:lnSpc>
              <a:buFont typeface="Arial" panose="020B0604020202020204" pitchFamily="34" charset="0"/>
              <a:buChar char="•"/>
            </a:pPr>
            <a:r>
              <a:rPr lang="fa-IR" altLang="en-US" dirty="0">
                <a:latin typeface="B Nazanin+ Regular"/>
                <a:cs typeface="B Nazanin" panose="00000400000000000000" pitchFamily="2" charset="-78"/>
              </a:rPr>
              <a:t>بعد از ۲-۳ هفته آب اضافه تا به حالت لجن دربیاید.</a:t>
            </a:r>
          </a:p>
          <a:p>
            <a:pPr marL="285750" indent="-285750" algn="just" rtl="1">
              <a:lnSpc>
                <a:spcPct val="100000"/>
              </a:lnSpc>
              <a:buFont typeface="Arial" panose="020B0604020202020204" pitchFamily="34" charset="0"/>
              <a:buChar char="•"/>
            </a:pPr>
            <a:r>
              <a:rPr lang="fa-IR" altLang="en-US" dirty="0">
                <a:latin typeface="B Nazanin+ Regular"/>
                <a:cs typeface="B Nazanin" panose="00000400000000000000" pitchFamily="2" charset="-78"/>
              </a:rPr>
              <a:t>کود مدت ۱ ماه رها می‌شود چک کردن دمای کود در صورتی به70 درجه رسید هوادهی می‌شود.</a:t>
            </a:r>
            <a:endParaRPr lang="en-US" altLang="en-US" dirty="0">
              <a:latin typeface="B Nazanin+ Regular"/>
              <a:cs typeface="B Nazanin" panose="00000400000000000000" pitchFamily="2" charset="-78"/>
            </a:endParaRPr>
          </a:p>
          <a:p>
            <a:pPr marL="285750" indent="-285750" algn="just" rtl="1">
              <a:lnSpc>
                <a:spcPct val="100000"/>
              </a:lnSpc>
              <a:buFont typeface="Arial" panose="020B0604020202020204" pitchFamily="34" charset="0"/>
              <a:buChar char="•"/>
            </a:pPr>
            <a:r>
              <a:rPr lang="fa-IR" altLang="en-US" dirty="0">
                <a:latin typeface="B Nazanin+ Regular"/>
                <a:cs typeface="B Nazanin" panose="00000400000000000000" pitchFamily="2" charset="-78"/>
              </a:rPr>
              <a:t>هوادهی بعدی پس از اولین هوادهی هر ۲ هفته یکبار انجام و جمعا ۳-۴ مرتبه هوادهی می‌شود.</a:t>
            </a:r>
            <a:endParaRPr lang="en-US" altLang="en-US" dirty="0">
              <a:latin typeface="B Nazanin+ Regular"/>
              <a:cs typeface="B Nazanin" panose="00000400000000000000" pitchFamily="2" charset="-78"/>
            </a:endParaRPr>
          </a:p>
          <a:p>
            <a:pPr marL="285750" indent="-285750" algn="just" rtl="1">
              <a:lnSpc>
                <a:spcPct val="100000"/>
              </a:lnSpc>
              <a:buFont typeface="Arial" panose="020B0604020202020204" pitchFamily="34" charset="0"/>
              <a:buChar char="•"/>
            </a:pPr>
            <a:r>
              <a:rPr lang="fa-IR" altLang="en-US" dirty="0">
                <a:latin typeface="B Nazanin+ Regular"/>
                <a:cs typeface="B Nazanin" panose="00000400000000000000" pitchFamily="2" charset="-78"/>
              </a:rPr>
              <a:t>در حین این فرایند می‌توان ۲۰۰-۳۰۰ کیلو ماسه بادی اضافه کرد. </a:t>
            </a:r>
            <a:endParaRPr lang="en-US" altLang="en-US" dirty="0">
              <a:latin typeface="B Nazanin+ Regular"/>
              <a:cs typeface="B Nazanin" panose="00000400000000000000" pitchFamily="2" charset="-78"/>
            </a:endParaRPr>
          </a:p>
        </p:txBody>
      </p:sp>
      <p:pic>
        <p:nvPicPr>
          <p:cNvPr id="11" name="Picture 10">
            <a:extLst>
              <a:ext uri="{FF2B5EF4-FFF2-40B4-BE49-F238E27FC236}">
                <a16:creationId xmlns:a16="http://schemas.microsoft.com/office/drawing/2014/main" id="{02492CAD-01EF-542D-20CF-6639AE923756}"/>
              </a:ext>
            </a:extLst>
          </p:cNvPr>
          <p:cNvPicPr>
            <a:picLocks noChangeAspect="1"/>
          </p:cNvPicPr>
          <p:nvPr/>
        </p:nvPicPr>
        <p:blipFill rotWithShape="1">
          <a:blip r:embed="rId2">
            <a:extLst>
              <a:ext uri="{28A0092B-C50C-407E-A947-70E740481C1C}">
                <a14:useLocalDpi xmlns:a14="http://schemas.microsoft.com/office/drawing/2010/main" val="0"/>
              </a:ext>
            </a:extLst>
          </a:blip>
          <a:srcRect l="26318" t="2268" r="23108" b="33630"/>
          <a:stretch/>
        </p:blipFill>
        <p:spPr>
          <a:xfrm>
            <a:off x="286690" y="96419"/>
            <a:ext cx="1437589" cy="1252696"/>
          </a:xfrm>
          <a:prstGeom prst="rect">
            <a:avLst/>
          </a:prstGeom>
        </p:spPr>
      </p:pic>
      <p:sp>
        <p:nvSpPr>
          <p:cNvPr id="13" name="Oval 12">
            <a:extLst>
              <a:ext uri="{FF2B5EF4-FFF2-40B4-BE49-F238E27FC236}">
                <a16:creationId xmlns:a16="http://schemas.microsoft.com/office/drawing/2014/main" id="{6B339F42-B3D3-58F5-7F1F-F51D13E3F79A}"/>
              </a:ext>
            </a:extLst>
          </p:cNvPr>
          <p:cNvSpPr/>
          <p:nvPr/>
        </p:nvSpPr>
        <p:spPr>
          <a:xfrm>
            <a:off x="11052747" y="6095325"/>
            <a:ext cx="565661" cy="5656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7</a:t>
            </a:r>
            <a:endParaRPr lang="fa-IR" dirty="0"/>
          </a:p>
        </p:txBody>
      </p:sp>
      <p:graphicFrame>
        <p:nvGraphicFramePr>
          <p:cNvPr id="9" name="Diagram 8">
            <a:extLst>
              <a:ext uri="{FF2B5EF4-FFF2-40B4-BE49-F238E27FC236}">
                <a16:creationId xmlns:a16="http://schemas.microsoft.com/office/drawing/2014/main" id="{8A9389BC-00C7-D3B7-F0A7-25FAACF40939}"/>
              </a:ext>
            </a:extLst>
          </p:cNvPr>
          <p:cNvGraphicFramePr/>
          <p:nvPr>
            <p:extLst>
              <p:ext uri="{D42A27DB-BD31-4B8C-83A1-F6EECF244321}">
                <p14:modId xmlns:p14="http://schemas.microsoft.com/office/powerpoint/2010/main" val="616785714"/>
              </p:ext>
            </p:extLst>
          </p:nvPr>
        </p:nvGraphicFramePr>
        <p:xfrm>
          <a:off x="1726368" y="197014"/>
          <a:ext cx="9669278" cy="565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4751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614</TotalTime>
  <Words>1174</Words>
  <Application>Microsoft Office PowerPoint</Application>
  <PresentationFormat>Widescreen</PresentationFormat>
  <Paragraphs>109</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B Nazanin</vt:lpstr>
      <vt:lpstr>B Nazanin+ Regular</vt:lpstr>
      <vt:lpstr>B Titr</vt:lpstr>
      <vt:lpstr>Calibri</vt:lpstr>
      <vt:lpstr>Calibri Light</vt:lpstr>
      <vt:lpstr>IranNastaliq</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Abbas Esmaeili Sardary</dc:creator>
  <cp:lastModifiedBy>hp</cp:lastModifiedBy>
  <cp:revision>32</cp:revision>
  <dcterms:created xsi:type="dcterms:W3CDTF">2022-05-28T10:13:00Z</dcterms:created>
  <dcterms:modified xsi:type="dcterms:W3CDTF">2024-11-23T07:42:01Z</dcterms:modified>
</cp:coreProperties>
</file>