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9" r:id="rId3"/>
    <p:sldId id="257" r:id="rId4"/>
    <p:sldId id="258" r:id="rId5"/>
    <p:sldId id="259" r:id="rId6"/>
    <p:sldId id="267" r:id="rId7"/>
    <p:sldId id="260" r:id="rId8"/>
    <p:sldId id="261" r:id="rId9"/>
    <p:sldId id="266" r:id="rId10"/>
    <p:sldId id="263" r:id="rId11"/>
    <p:sldId id="262" r:id="rId12"/>
    <p:sldId id="264" r:id="rId13"/>
    <p:sldId id="265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46FE58-655E-46B5-8C26-F28FB3265A6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3925187-7165-4227-92EC-56F19C13DE85}">
      <dgm:prSet phldrT="[Text]"/>
      <dgm:spPr/>
      <dgm:t>
        <a:bodyPr/>
        <a:lstStyle/>
        <a:p>
          <a:endParaRPr lang="en-US" dirty="0"/>
        </a:p>
      </dgm:t>
    </dgm:pt>
    <dgm:pt modelId="{EFD139F2-2DA2-4D0B-A05C-AA7379CFB244}" type="parTrans" cxnId="{89DB4824-65F6-4D96-B102-35C6A723DA18}">
      <dgm:prSet/>
      <dgm:spPr/>
      <dgm:t>
        <a:bodyPr/>
        <a:lstStyle/>
        <a:p>
          <a:endParaRPr lang="en-US"/>
        </a:p>
      </dgm:t>
    </dgm:pt>
    <dgm:pt modelId="{CECC2FE2-8595-43F4-A786-E9E270677D33}" type="sibTrans" cxnId="{89DB4824-65F6-4D96-B102-35C6A723DA18}">
      <dgm:prSet/>
      <dgm:spPr/>
      <dgm:t>
        <a:bodyPr/>
        <a:lstStyle/>
        <a:p>
          <a:endParaRPr lang="en-US"/>
        </a:p>
      </dgm:t>
    </dgm:pt>
    <dgm:pt modelId="{AD93B1AE-527C-4103-A8BC-C78F33E893D0}">
      <dgm:prSet phldrT="[Text]"/>
      <dgm:spPr/>
      <dgm:t>
        <a:bodyPr/>
        <a:lstStyle/>
        <a:p>
          <a:pPr rtl="1"/>
          <a:r>
            <a:rPr lang="fa-IR" dirty="0"/>
            <a:t>فیزیولوژی درختان </a:t>
          </a:r>
          <a:r>
            <a:rPr lang="fa-IR" dirty="0" smtClean="0"/>
            <a:t>خزا‌ندار</a:t>
          </a:r>
          <a:endParaRPr lang="en-US" dirty="0"/>
        </a:p>
      </dgm:t>
    </dgm:pt>
    <dgm:pt modelId="{87F960BB-A225-4E71-B818-1A90822E3B7B}" type="parTrans" cxnId="{E04CF58A-98A9-4692-8067-10202BD9E141}">
      <dgm:prSet/>
      <dgm:spPr/>
      <dgm:t>
        <a:bodyPr/>
        <a:lstStyle/>
        <a:p>
          <a:endParaRPr lang="en-US"/>
        </a:p>
      </dgm:t>
    </dgm:pt>
    <dgm:pt modelId="{BA106C2E-26F1-4061-8B07-19EDA42C6353}" type="sibTrans" cxnId="{E04CF58A-98A9-4692-8067-10202BD9E141}">
      <dgm:prSet/>
      <dgm:spPr/>
      <dgm:t>
        <a:bodyPr/>
        <a:lstStyle/>
        <a:p>
          <a:endParaRPr lang="en-US"/>
        </a:p>
      </dgm:t>
    </dgm:pt>
    <dgm:pt modelId="{6AC3B039-2554-4F26-BA87-103F0A6CE8D5}">
      <dgm:prSet phldrT="[Text]"/>
      <dgm:spPr/>
      <dgm:t>
        <a:bodyPr/>
        <a:lstStyle/>
        <a:p>
          <a:pPr rtl="1"/>
          <a:r>
            <a:rPr lang="fa-IR" dirty="0"/>
            <a:t>تغییرات اقلیمی و </a:t>
          </a:r>
          <a:r>
            <a:rPr lang="fa-IR" dirty="0" smtClean="0"/>
            <a:t>ناپایداری </a:t>
          </a:r>
          <a:r>
            <a:rPr lang="fa-IR" dirty="0"/>
            <a:t>هوای بهار</a:t>
          </a:r>
          <a:endParaRPr lang="en-US" dirty="0"/>
        </a:p>
      </dgm:t>
    </dgm:pt>
    <dgm:pt modelId="{5BDBF434-1FFE-432B-94C3-6FA0B6B2577E}" type="parTrans" cxnId="{9DF74729-9133-495F-A6BD-ECF98F306A24}">
      <dgm:prSet/>
      <dgm:spPr/>
      <dgm:t>
        <a:bodyPr/>
        <a:lstStyle/>
        <a:p>
          <a:endParaRPr lang="en-US"/>
        </a:p>
      </dgm:t>
    </dgm:pt>
    <dgm:pt modelId="{968FE965-3F40-4494-BCBA-641A58B3C1DE}" type="sibTrans" cxnId="{9DF74729-9133-495F-A6BD-ECF98F306A24}">
      <dgm:prSet/>
      <dgm:spPr/>
      <dgm:t>
        <a:bodyPr/>
        <a:lstStyle/>
        <a:p>
          <a:endParaRPr lang="en-US"/>
        </a:p>
      </dgm:t>
    </dgm:pt>
    <dgm:pt modelId="{10AD9407-9F91-4361-89E5-A5E77866BF98}">
      <dgm:prSet phldrT="[Text]"/>
      <dgm:spPr/>
      <dgm:t>
        <a:bodyPr/>
        <a:lstStyle/>
        <a:p>
          <a:pPr rtl="1"/>
          <a:r>
            <a:rPr lang="fa-IR" dirty="0"/>
            <a:t>تاثیر گرمای زودرس بهاره روی درختان پسته</a:t>
          </a:r>
          <a:endParaRPr lang="en-US" dirty="0"/>
        </a:p>
      </dgm:t>
    </dgm:pt>
    <dgm:pt modelId="{26775665-C98F-4213-940F-674EFED774BF}" type="parTrans" cxnId="{DD1F2B58-05E8-478F-834E-8BA588E6AFE6}">
      <dgm:prSet/>
      <dgm:spPr/>
      <dgm:t>
        <a:bodyPr/>
        <a:lstStyle/>
        <a:p>
          <a:endParaRPr lang="en-US"/>
        </a:p>
      </dgm:t>
    </dgm:pt>
    <dgm:pt modelId="{E05803A0-1F1D-4081-8F5C-60628275C42A}" type="sibTrans" cxnId="{DD1F2B58-05E8-478F-834E-8BA588E6AFE6}">
      <dgm:prSet/>
      <dgm:spPr/>
      <dgm:t>
        <a:bodyPr/>
        <a:lstStyle/>
        <a:p>
          <a:endParaRPr lang="en-US"/>
        </a:p>
      </dgm:t>
    </dgm:pt>
    <dgm:pt modelId="{C6A3DB2B-6C41-4ED9-87BF-E0BAC752568C}">
      <dgm:prSet phldrT="[Text]"/>
      <dgm:spPr/>
      <dgm:t>
        <a:bodyPr/>
        <a:lstStyle/>
        <a:p>
          <a:pPr rtl="1"/>
          <a:r>
            <a:rPr lang="fa-IR" dirty="0"/>
            <a:t>خسارت گرمای زودرس </a:t>
          </a:r>
          <a:endParaRPr lang="en-US" dirty="0"/>
        </a:p>
      </dgm:t>
    </dgm:pt>
    <dgm:pt modelId="{DBC7BFA0-5D0E-43B9-B19C-447A79F93E7F}" type="parTrans" cxnId="{C947E1F0-8F4F-4DCD-B5D8-071EE9222028}">
      <dgm:prSet/>
      <dgm:spPr/>
      <dgm:t>
        <a:bodyPr/>
        <a:lstStyle/>
        <a:p>
          <a:endParaRPr lang="en-US"/>
        </a:p>
      </dgm:t>
    </dgm:pt>
    <dgm:pt modelId="{5A539CA7-CC31-48C6-8399-52DE0C2F41CB}" type="sibTrans" cxnId="{C947E1F0-8F4F-4DCD-B5D8-071EE9222028}">
      <dgm:prSet/>
      <dgm:spPr/>
      <dgm:t>
        <a:bodyPr/>
        <a:lstStyle/>
        <a:p>
          <a:endParaRPr lang="en-US"/>
        </a:p>
      </dgm:t>
    </dgm:pt>
    <dgm:pt modelId="{C3F44ADC-4201-4848-A591-188853B79044}">
      <dgm:prSet phldrT="[Text]"/>
      <dgm:spPr/>
      <dgm:t>
        <a:bodyPr/>
        <a:lstStyle/>
        <a:p>
          <a:pPr rtl="1"/>
          <a:r>
            <a:rPr lang="fa-IR" dirty="0"/>
            <a:t>زمان کلیدی برای تغذیه</a:t>
          </a:r>
          <a:endParaRPr lang="en-US" dirty="0"/>
        </a:p>
      </dgm:t>
    </dgm:pt>
    <dgm:pt modelId="{F43905AD-19B3-4806-B2C2-47530290AD05}" type="parTrans" cxnId="{056FD521-7925-4775-B91E-CBDE1CAEB7D7}">
      <dgm:prSet/>
      <dgm:spPr/>
      <dgm:t>
        <a:bodyPr/>
        <a:lstStyle/>
        <a:p>
          <a:endParaRPr lang="en-US"/>
        </a:p>
      </dgm:t>
    </dgm:pt>
    <dgm:pt modelId="{03CB41E6-361F-4980-A0C0-4E45FED355B0}" type="sibTrans" cxnId="{056FD521-7925-4775-B91E-CBDE1CAEB7D7}">
      <dgm:prSet/>
      <dgm:spPr/>
      <dgm:t>
        <a:bodyPr/>
        <a:lstStyle/>
        <a:p>
          <a:endParaRPr lang="en-US"/>
        </a:p>
      </dgm:t>
    </dgm:pt>
    <dgm:pt modelId="{42D164BC-2198-438E-A210-E186BA053A72}">
      <dgm:prSet phldrT="[Text]"/>
      <dgm:spPr/>
      <dgm:t>
        <a:bodyPr/>
        <a:lstStyle/>
        <a:p>
          <a:pPr rtl="1"/>
          <a:r>
            <a:rPr lang="fa-IR" dirty="0"/>
            <a:t>تغذیه در </a:t>
          </a:r>
          <a:r>
            <a:rPr lang="fa-IR" dirty="0" smtClean="0"/>
            <a:t>سال‌های </a:t>
          </a:r>
          <a:r>
            <a:rPr lang="fa-IR" dirty="0"/>
            <a:t>کم بار و پر بار</a:t>
          </a:r>
          <a:endParaRPr lang="en-US" dirty="0"/>
        </a:p>
      </dgm:t>
    </dgm:pt>
    <dgm:pt modelId="{BB6F7EA3-1CF3-4620-822D-D0EB36ED5307}" type="parTrans" cxnId="{2CCB333B-39CE-453E-A0B5-51CFE7C05E17}">
      <dgm:prSet/>
      <dgm:spPr/>
      <dgm:t>
        <a:bodyPr/>
        <a:lstStyle/>
        <a:p>
          <a:endParaRPr lang="en-US"/>
        </a:p>
      </dgm:t>
    </dgm:pt>
    <dgm:pt modelId="{44A52771-133B-4351-882B-1F2196F81F64}" type="sibTrans" cxnId="{2CCB333B-39CE-453E-A0B5-51CFE7C05E17}">
      <dgm:prSet/>
      <dgm:spPr/>
      <dgm:t>
        <a:bodyPr/>
        <a:lstStyle/>
        <a:p>
          <a:endParaRPr lang="en-US"/>
        </a:p>
      </dgm:t>
    </dgm:pt>
    <dgm:pt modelId="{3DCEC118-C17C-4844-9E14-CFA8E95E6999}">
      <dgm:prSet phldrT="[Text]"/>
      <dgm:spPr/>
      <dgm:t>
        <a:bodyPr/>
        <a:lstStyle/>
        <a:p>
          <a:pPr rtl="1"/>
          <a:r>
            <a:rPr lang="fa-IR" dirty="0"/>
            <a:t>سخن پایانی</a:t>
          </a:r>
          <a:endParaRPr lang="en-US" dirty="0"/>
        </a:p>
      </dgm:t>
    </dgm:pt>
    <dgm:pt modelId="{C592E76F-A58D-4165-8309-7ABD4A4C7C7B}" type="parTrans" cxnId="{CA0B535A-B642-4054-B009-9448653D77EA}">
      <dgm:prSet/>
      <dgm:spPr/>
      <dgm:t>
        <a:bodyPr/>
        <a:lstStyle/>
        <a:p>
          <a:endParaRPr lang="en-US"/>
        </a:p>
      </dgm:t>
    </dgm:pt>
    <dgm:pt modelId="{9A9096AB-986A-4E67-8F17-612ADD234DE0}" type="sibTrans" cxnId="{CA0B535A-B642-4054-B009-9448653D77EA}">
      <dgm:prSet/>
      <dgm:spPr/>
      <dgm:t>
        <a:bodyPr/>
        <a:lstStyle/>
        <a:p>
          <a:endParaRPr lang="en-US"/>
        </a:p>
      </dgm:t>
    </dgm:pt>
    <dgm:pt modelId="{D4C91C4B-FF6F-422D-BBB5-8D16D4F71B26}" type="pres">
      <dgm:prSet presAssocID="{D446FE58-655E-46B5-8C26-F28FB3265A6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A466F1B7-16C6-476B-BA20-7578718C9EA6}" type="pres">
      <dgm:prSet presAssocID="{E3925187-7165-4227-92EC-56F19C13DE85}" presName="thickLine" presStyleLbl="alignNode1" presStyleIdx="0" presStyleCnt="1"/>
      <dgm:spPr/>
    </dgm:pt>
    <dgm:pt modelId="{1562FA77-8764-4CC8-A811-10A1C2316A0D}" type="pres">
      <dgm:prSet presAssocID="{E3925187-7165-4227-92EC-56F19C13DE85}" presName="horz1" presStyleCnt="0"/>
      <dgm:spPr/>
    </dgm:pt>
    <dgm:pt modelId="{2F1F7F27-2C5B-48F3-9344-4577EE60D0BA}" type="pres">
      <dgm:prSet presAssocID="{E3925187-7165-4227-92EC-56F19C13DE85}" presName="tx1" presStyleLbl="revTx" presStyleIdx="0" presStyleCnt="8" custScaleX="13343"/>
      <dgm:spPr/>
      <dgm:t>
        <a:bodyPr/>
        <a:lstStyle/>
        <a:p>
          <a:endParaRPr lang="en-US"/>
        </a:p>
      </dgm:t>
    </dgm:pt>
    <dgm:pt modelId="{3D56A709-54F7-4F38-94D9-6FDA7217961B}" type="pres">
      <dgm:prSet presAssocID="{E3925187-7165-4227-92EC-56F19C13DE85}" presName="vert1" presStyleCnt="0"/>
      <dgm:spPr/>
    </dgm:pt>
    <dgm:pt modelId="{8CDF41F1-7B31-4148-A985-FD6E80E948EC}" type="pres">
      <dgm:prSet presAssocID="{AD93B1AE-527C-4103-A8BC-C78F33E893D0}" presName="vertSpace2a" presStyleCnt="0"/>
      <dgm:spPr/>
    </dgm:pt>
    <dgm:pt modelId="{DE87815E-7359-483E-BA29-EB8AAAFDF276}" type="pres">
      <dgm:prSet presAssocID="{AD93B1AE-527C-4103-A8BC-C78F33E893D0}" presName="horz2" presStyleCnt="0"/>
      <dgm:spPr/>
    </dgm:pt>
    <dgm:pt modelId="{B9F66BE9-4275-4BA6-96AB-A5087BF37F11}" type="pres">
      <dgm:prSet presAssocID="{AD93B1AE-527C-4103-A8BC-C78F33E893D0}" presName="horzSpace2" presStyleCnt="0"/>
      <dgm:spPr/>
    </dgm:pt>
    <dgm:pt modelId="{12D071F0-5114-44C1-A383-0B68FB4763A6}" type="pres">
      <dgm:prSet presAssocID="{AD93B1AE-527C-4103-A8BC-C78F33E893D0}" presName="tx2" presStyleLbl="revTx" presStyleIdx="1" presStyleCnt="8"/>
      <dgm:spPr/>
      <dgm:t>
        <a:bodyPr/>
        <a:lstStyle/>
        <a:p>
          <a:endParaRPr lang="en-US"/>
        </a:p>
      </dgm:t>
    </dgm:pt>
    <dgm:pt modelId="{BA91E322-3E08-4B04-8480-63066737B6A9}" type="pres">
      <dgm:prSet presAssocID="{AD93B1AE-527C-4103-A8BC-C78F33E893D0}" presName="vert2" presStyleCnt="0"/>
      <dgm:spPr/>
    </dgm:pt>
    <dgm:pt modelId="{7679E4EA-63A3-4BC3-A69E-01CF3053D46F}" type="pres">
      <dgm:prSet presAssocID="{AD93B1AE-527C-4103-A8BC-C78F33E893D0}" presName="thinLine2b" presStyleLbl="callout" presStyleIdx="0" presStyleCnt="7"/>
      <dgm:spPr/>
    </dgm:pt>
    <dgm:pt modelId="{E8E6CB51-10BD-4C31-81D5-913676FD187C}" type="pres">
      <dgm:prSet presAssocID="{AD93B1AE-527C-4103-A8BC-C78F33E893D0}" presName="vertSpace2b" presStyleCnt="0"/>
      <dgm:spPr/>
    </dgm:pt>
    <dgm:pt modelId="{C2D8FC08-F27F-4B84-8619-0377A9DDE8E2}" type="pres">
      <dgm:prSet presAssocID="{6AC3B039-2554-4F26-BA87-103F0A6CE8D5}" presName="horz2" presStyleCnt="0"/>
      <dgm:spPr/>
    </dgm:pt>
    <dgm:pt modelId="{2DA340BC-D071-4CC0-A1CE-B91F5FEB70C6}" type="pres">
      <dgm:prSet presAssocID="{6AC3B039-2554-4F26-BA87-103F0A6CE8D5}" presName="horzSpace2" presStyleCnt="0"/>
      <dgm:spPr/>
    </dgm:pt>
    <dgm:pt modelId="{7DB83861-1701-490E-919C-5B64E294280B}" type="pres">
      <dgm:prSet presAssocID="{6AC3B039-2554-4F26-BA87-103F0A6CE8D5}" presName="tx2" presStyleLbl="revTx" presStyleIdx="2" presStyleCnt="8"/>
      <dgm:spPr/>
      <dgm:t>
        <a:bodyPr/>
        <a:lstStyle/>
        <a:p>
          <a:endParaRPr lang="en-US"/>
        </a:p>
      </dgm:t>
    </dgm:pt>
    <dgm:pt modelId="{3894C731-CC7F-4A1D-9CD1-EE0E5C48BEBA}" type="pres">
      <dgm:prSet presAssocID="{6AC3B039-2554-4F26-BA87-103F0A6CE8D5}" presName="vert2" presStyleCnt="0"/>
      <dgm:spPr/>
    </dgm:pt>
    <dgm:pt modelId="{436FFEE2-D985-40AD-A617-CF7EF4948C2C}" type="pres">
      <dgm:prSet presAssocID="{6AC3B039-2554-4F26-BA87-103F0A6CE8D5}" presName="thinLine2b" presStyleLbl="callout" presStyleIdx="1" presStyleCnt="7"/>
      <dgm:spPr/>
    </dgm:pt>
    <dgm:pt modelId="{6123220A-ECD2-47CD-8A4D-B87D7AF774F8}" type="pres">
      <dgm:prSet presAssocID="{6AC3B039-2554-4F26-BA87-103F0A6CE8D5}" presName="vertSpace2b" presStyleCnt="0"/>
      <dgm:spPr/>
    </dgm:pt>
    <dgm:pt modelId="{274E1390-07DD-4E71-B9C0-9020B897D097}" type="pres">
      <dgm:prSet presAssocID="{10AD9407-9F91-4361-89E5-A5E77866BF98}" presName="horz2" presStyleCnt="0"/>
      <dgm:spPr/>
    </dgm:pt>
    <dgm:pt modelId="{2CE23ADC-21BC-4D16-979C-E358FE452389}" type="pres">
      <dgm:prSet presAssocID="{10AD9407-9F91-4361-89E5-A5E77866BF98}" presName="horzSpace2" presStyleCnt="0"/>
      <dgm:spPr/>
    </dgm:pt>
    <dgm:pt modelId="{A8975B81-7DA3-4993-B1B0-3F90E1D18798}" type="pres">
      <dgm:prSet presAssocID="{10AD9407-9F91-4361-89E5-A5E77866BF98}" presName="tx2" presStyleLbl="revTx" presStyleIdx="3" presStyleCnt="8"/>
      <dgm:spPr/>
      <dgm:t>
        <a:bodyPr/>
        <a:lstStyle/>
        <a:p>
          <a:endParaRPr lang="en-US"/>
        </a:p>
      </dgm:t>
    </dgm:pt>
    <dgm:pt modelId="{8C80B562-CB66-4CCC-8EF0-BABE46C8359E}" type="pres">
      <dgm:prSet presAssocID="{10AD9407-9F91-4361-89E5-A5E77866BF98}" presName="vert2" presStyleCnt="0"/>
      <dgm:spPr/>
    </dgm:pt>
    <dgm:pt modelId="{F0430A9D-4E19-47C8-B5C0-80570550B43C}" type="pres">
      <dgm:prSet presAssocID="{10AD9407-9F91-4361-89E5-A5E77866BF98}" presName="thinLine2b" presStyleLbl="callout" presStyleIdx="2" presStyleCnt="7"/>
      <dgm:spPr/>
    </dgm:pt>
    <dgm:pt modelId="{FAAB8E4E-CD76-4041-A102-A3BABB3C37BF}" type="pres">
      <dgm:prSet presAssocID="{10AD9407-9F91-4361-89E5-A5E77866BF98}" presName="vertSpace2b" presStyleCnt="0"/>
      <dgm:spPr/>
    </dgm:pt>
    <dgm:pt modelId="{1C8AE40B-466E-4E5E-9FEB-EC5152B38BF0}" type="pres">
      <dgm:prSet presAssocID="{C6A3DB2B-6C41-4ED9-87BF-E0BAC752568C}" presName="horz2" presStyleCnt="0"/>
      <dgm:spPr/>
    </dgm:pt>
    <dgm:pt modelId="{B75F01B9-3731-4F60-ADAC-EBEE629363D7}" type="pres">
      <dgm:prSet presAssocID="{C6A3DB2B-6C41-4ED9-87BF-E0BAC752568C}" presName="horzSpace2" presStyleCnt="0"/>
      <dgm:spPr/>
    </dgm:pt>
    <dgm:pt modelId="{F1424C63-BB83-40D6-ACC4-245B17B2286F}" type="pres">
      <dgm:prSet presAssocID="{C6A3DB2B-6C41-4ED9-87BF-E0BAC752568C}" presName="tx2" presStyleLbl="revTx" presStyleIdx="4" presStyleCnt="8"/>
      <dgm:spPr/>
      <dgm:t>
        <a:bodyPr/>
        <a:lstStyle/>
        <a:p>
          <a:endParaRPr lang="en-US"/>
        </a:p>
      </dgm:t>
    </dgm:pt>
    <dgm:pt modelId="{A626E73C-EFF2-4FD7-A64B-7040523890A9}" type="pres">
      <dgm:prSet presAssocID="{C6A3DB2B-6C41-4ED9-87BF-E0BAC752568C}" presName="vert2" presStyleCnt="0"/>
      <dgm:spPr/>
    </dgm:pt>
    <dgm:pt modelId="{00E75E99-844D-4349-B94B-5FD19D6FA088}" type="pres">
      <dgm:prSet presAssocID="{C6A3DB2B-6C41-4ED9-87BF-E0BAC752568C}" presName="thinLine2b" presStyleLbl="callout" presStyleIdx="3" presStyleCnt="7"/>
      <dgm:spPr/>
    </dgm:pt>
    <dgm:pt modelId="{ED5A1015-73CD-44CE-B3DC-5F3565ECB5B5}" type="pres">
      <dgm:prSet presAssocID="{C6A3DB2B-6C41-4ED9-87BF-E0BAC752568C}" presName="vertSpace2b" presStyleCnt="0"/>
      <dgm:spPr/>
    </dgm:pt>
    <dgm:pt modelId="{578F4B68-92D5-4EFE-9851-B083AF47B769}" type="pres">
      <dgm:prSet presAssocID="{C3F44ADC-4201-4848-A591-188853B79044}" presName="horz2" presStyleCnt="0"/>
      <dgm:spPr/>
    </dgm:pt>
    <dgm:pt modelId="{58A83FEB-556B-42DA-ACE0-3BAE20C2B2E3}" type="pres">
      <dgm:prSet presAssocID="{C3F44ADC-4201-4848-A591-188853B79044}" presName="horzSpace2" presStyleCnt="0"/>
      <dgm:spPr/>
    </dgm:pt>
    <dgm:pt modelId="{970CD592-27AE-48F2-A67B-7E024D2138E5}" type="pres">
      <dgm:prSet presAssocID="{C3F44ADC-4201-4848-A591-188853B79044}" presName="tx2" presStyleLbl="revTx" presStyleIdx="5" presStyleCnt="8"/>
      <dgm:spPr/>
      <dgm:t>
        <a:bodyPr/>
        <a:lstStyle/>
        <a:p>
          <a:endParaRPr lang="en-US"/>
        </a:p>
      </dgm:t>
    </dgm:pt>
    <dgm:pt modelId="{3BA0B8DD-9282-40D2-BC95-A67A9F2BEDEA}" type="pres">
      <dgm:prSet presAssocID="{C3F44ADC-4201-4848-A591-188853B79044}" presName="vert2" presStyleCnt="0"/>
      <dgm:spPr/>
    </dgm:pt>
    <dgm:pt modelId="{5DE94064-5395-4480-B7BE-E3B3A0876407}" type="pres">
      <dgm:prSet presAssocID="{C3F44ADC-4201-4848-A591-188853B79044}" presName="thinLine2b" presStyleLbl="callout" presStyleIdx="4" presStyleCnt="7"/>
      <dgm:spPr/>
    </dgm:pt>
    <dgm:pt modelId="{7C86BCB3-4066-4418-A592-6EF668125CBA}" type="pres">
      <dgm:prSet presAssocID="{C3F44ADC-4201-4848-A591-188853B79044}" presName="vertSpace2b" presStyleCnt="0"/>
      <dgm:spPr/>
    </dgm:pt>
    <dgm:pt modelId="{72BB098E-3619-48DA-95F6-3BD54621C098}" type="pres">
      <dgm:prSet presAssocID="{42D164BC-2198-438E-A210-E186BA053A72}" presName="horz2" presStyleCnt="0"/>
      <dgm:spPr/>
    </dgm:pt>
    <dgm:pt modelId="{495FAAFC-CD56-4A41-AF03-C35B003BD7FC}" type="pres">
      <dgm:prSet presAssocID="{42D164BC-2198-438E-A210-E186BA053A72}" presName="horzSpace2" presStyleCnt="0"/>
      <dgm:spPr/>
    </dgm:pt>
    <dgm:pt modelId="{DEBD7E40-AC94-4960-926A-B6A18F275C8B}" type="pres">
      <dgm:prSet presAssocID="{42D164BC-2198-438E-A210-E186BA053A72}" presName="tx2" presStyleLbl="revTx" presStyleIdx="6" presStyleCnt="8"/>
      <dgm:spPr/>
      <dgm:t>
        <a:bodyPr/>
        <a:lstStyle/>
        <a:p>
          <a:endParaRPr lang="en-US"/>
        </a:p>
      </dgm:t>
    </dgm:pt>
    <dgm:pt modelId="{A1D24921-2132-48AF-9A5F-3E0ACE36E635}" type="pres">
      <dgm:prSet presAssocID="{42D164BC-2198-438E-A210-E186BA053A72}" presName="vert2" presStyleCnt="0"/>
      <dgm:spPr/>
    </dgm:pt>
    <dgm:pt modelId="{8EC7A771-A45A-4254-88C8-39D72F57CF49}" type="pres">
      <dgm:prSet presAssocID="{42D164BC-2198-438E-A210-E186BA053A72}" presName="thinLine2b" presStyleLbl="callout" presStyleIdx="5" presStyleCnt="7"/>
      <dgm:spPr/>
    </dgm:pt>
    <dgm:pt modelId="{0AB39BA0-8B1E-4486-9FF4-58C1C2EE8931}" type="pres">
      <dgm:prSet presAssocID="{42D164BC-2198-438E-A210-E186BA053A72}" presName="vertSpace2b" presStyleCnt="0"/>
      <dgm:spPr/>
    </dgm:pt>
    <dgm:pt modelId="{CF808B9C-DCBF-4416-95F5-AF95F1D8CE96}" type="pres">
      <dgm:prSet presAssocID="{3DCEC118-C17C-4844-9E14-CFA8E95E6999}" presName="horz2" presStyleCnt="0"/>
      <dgm:spPr/>
    </dgm:pt>
    <dgm:pt modelId="{124AF864-C031-47DC-9B42-F4C8B2519E0D}" type="pres">
      <dgm:prSet presAssocID="{3DCEC118-C17C-4844-9E14-CFA8E95E6999}" presName="horzSpace2" presStyleCnt="0"/>
      <dgm:spPr/>
    </dgm:pt>
    <dgm:pt modelId="{8C9BB78A-4A53-498D-97F5-099DB748F5A8}" type="pres">
      <dgm:prSet presAssocID="{3DCEC118-C17C-4844-9E14-CFA8E95E6999}" presName="tx2" presStyleLbl="revTx" presStyleIdx="7" presStyleCnt="8"/>
      <dgm:spPr/>
      <dgm:t>
        <a:bodyPr/>
        <a:lstStyle/>
        <a:p>
          <a:endParaRPr lang="en-US"/>
        </a:p>
      </dgm:t>
    </dgm:pt>
    <dgm:pt modelId="{89E296DB-5FA4-4BC9-9BFC-8A102B4530D1}" type="pres">
      <dgm:prSet presAssocID="{3DCEC118-C17C-4844-9E14-CFA8E95E6999}" presName="vert2" presStyleCnt="0"/>
      <dgm:spPr/>
    </dgm:pt>
    <dgm:pt modelId="{0B9837E3-FE75-4376-A76C-38ADFEC60B57}" type="pres">
      <dgm:prSet presAssocID="{3DCEC118-C17C-4844-9E14-CFA8E95E6999}" presName="thinLine2b" presStyleLbl="callout" presStyleIdx="6" presStyleCnt="7"/>
      <dgm:spPr/>
    </dgm:pt>
    <dgm:pt modelId="{EA0D3A2B-4D72-4A4C-8CE0-1382C0C992C2}" type="pres">
      <dgm:prSet presAssocID="{3DCEC118-C17C-4844-9E14-CFA8E95E6999}" presName="vertSpace2b" presStyleCnt="0"/>
      <dgm:spPr/>
    </dgm:pt>
  </dgm:ptLst>
  <dgm:cxnLst>
    <dgm:cxn modelId="{CA0B535A-B642-4054-B009-9448653D77EA}" srcId="{E3925187-7165-4227-92EC-56F19C13DE85}" destId="{3DCEC118-C17C-4844-9E14-CFA8E95E6999}" srcOrd="6" destOrd="0" parTransId="{C592E76F-A58D-4165-8309-7ABD4A4C7C7B}" sibTransId="{9A9096AB-986A-4E67-8F17-612ADD234DE0}"/>
    <dgm:cxn modelId="{17BC4952-7903-40B8-AEC4-010E25A284B1}" type="presOf" srcId="{3DCEC118-C17C-4844-9E14-CFA8E95E6999}" destId="{8C9BB78A-4A53-498D-97F5-099DB748F5A8}" srcOrd="0" destOrd="0" presId="urn:microsoft.com/office/officeart/2008/layout/LinedList"/>
    <dgm:cxn modelId="{DD1F2B58-05E8-478F-834E-8BA588E6AFE6}" srcId="{E3925187-7165-4227-92EC-56F19C13DE85}" destId="{10AD9407-9F91-4361-89E5-A5E77866BF98}" srcOrd="2" destOrd="0" parTransId="{26775665-C98F-4213-940F-674EFED774BF}" sibTransId="{E05803A0-1F1D-4081-8F5C-60628275C42A}"/>
    <dgm:cxn modelId="{E9986204-86BF-4B75-9F2D-FD97BE5954E6}" type="presOf" srcId="{42D164BC-2198-438E-A210-E186BA053A72}" destId="{DEBD7E40-AC94-4960-926A-B6A18F275C8B}" srcOrd="0" destOrd="0" presId="urn:microsoft.com/office/officeart/2008/layout/LinedList"/>
    <dgm:cxn modelId="{056FD521-7925-4775-B91E-CBDE1CAEB7D7}" srcId="{E3925187-7165-4227-92EC-56F19C13DE85}" destId="{C3F44ADC-4201-4848-A591-188853B79044}" srcOrd="4" destOrd="0" parTransId="{F43905AD-19B3-4806-B2C2-47530290AD05}" sibTransId="{03CB41E6-361F-4980-A0C0-4E45FED355B0}"/>
    <dgm:cxn modelId="{2CCB333B-39CE-453E-A0B5-51CFE7C05E17}" srcId="{E3925187-7165-4227-92EC-56F19C13DE85}" destId="{42D164BC-2198-438E-A210-E186BA053A72}" srcOrd="5" destOrd="0" parTransId="{BB6F7EA3-1CF3-4620-822D-D0EB36ED5307}" sibTransId="{44A52771-133B-4351-882B-1F2196F81F64}"/>
    <dgm:cxn modelId="{9DF74729-9133-495F-A6BD-ECF98F306A24}" srcId="{E3925187-7165-4227-92EC-56F19C13DE85}" destId="{6AC3B039-2554-4F26-BA87-103F0A6CE8D5}" srcOrd="1" destOrd="0" parTransId="{5BDBF434-1FFE-432B-94C3-6FA0B6B2577E}" sibTransId="{968FE965-3F40-4494-BCBA-641A58B3C1DE}"/>
    <dgm:cxn modelId="{89DB4824-65F6-4D96-B102-35C6A723DA18}" srcId="{D446FE58-655E-46B5-8C26-F28FB3265A6D}" destId="{E3925187-7165-4227-92EC-56F19C13DE85}" srcOrd="0" destOrd="0" parTransId="{EFD139F2-2DA2-4D0B-A05C-AA7379CFB244}" sibTransId="{CECC2FE2-8595-43F4-A786-E9E270677D33}"/>
    <dgm:cxn modelId="{A39ECFE3-A629-46A3-9B94-8D5063B3DAA7}" type="presOf" srcId="{10AD9407-9F91-4361-89E5-A5E77866BF98}" destId="{A8975B81-7DA3-4993-B1B0-3F90E1D18798}" srcOrd="0" destOrd="0" presId="urn:microsoft.com/office/officeart/2008/layout/LinedList"/>
    <dgm:cxn modelId="{920DF8F8-1941-4DA2-803C-EF858CD6244D}" type="presOf" srcId="{6AC3B039-2554-4F26-BA87-103F0A6CE8D5}" destId="{7DB83861-1701-490E-919C-5B64E294280B}" srcOrd="0" destOrd="0" presId="urn:microsoft.com/office/officeart/2008/layout/LinedList"/>
    <dgm:cxn modelId="{E04CF58A-98A9-4692-8067-10202BD9E141}" srcId="{E3925187-7165-4227-92EC-56F19C13DE85}" destId="{AD93B1AE-527C-4103-A8BC-C78F33E893D0}" srcOrd="0" destOrd="0" parTransId="{87F960BB-A225-4E71-B818-1A90822E3B7B}" sibTransId="{BA106C2E-26F1-4061-8B07-19EDA42C6353}"/>
    <dgm:cxn modelId="{C77D9FF6-A881-49DD-A40A-BCAEE5452A2B}" type="presOf" srcId="{C3F44ADC-4201-4848-A591-188853B79044}" destId="{970CD592-27AE-48F2-A67B-7E024D2138E5}" srcOrd="0" destOrd="0" presId="urn:microsoft.com/office/officeart/2008/layout/LinedList"/>
    <dgm:cxn modelId="{25D7336C-2BE5-4842-8FB8-BA5B46E47184}" type="presOf" srcId="{C6A3DB2B-6C41-4ED9-87BF-E0BAC752568C}" destId="{F1424C63-BB83-40D6-ACC4-245B17B2286F}" srcOrd="0" destOrd="0" presId="urn:microsoft.com/office/officeart/2008/layout/LinedList"/>
    <dgm:cxn modelId="{0ED9BE93-F2B5-42A6-A455-E185C8E3DF12}" type="presOf" srcId="{E3925187-7165-4227-92EC-56F19C13DE85}" destId="{2F1F7F27-2C5B-48F3-9344-4577EE60D0BA}" srcOrd="0" destOrd="0" presId="urn:microsoft.com/office/officeart/2008/layout/LinedList"/>
    <dgm:cxn modelId="{AFD0F191-6478-40F2-9A20-362C44BBD371}" type="presOf" srcId="{AD93B1AE-527C-4103-A8BC-C78F33E893D0}" destId="{12D071F0-5114-44C1-A383-0B68FB4763A6}" srcOrd="0" destOrd="0" presId="urn:microsoft.com/office/officeart/2008/layout/LinedList"/>
    <dgm:cxn modelId="{C947E1F0-8F4F-4DCD-B5D8-071EE9222028}" srcId="{E3925187-7165-4227-92EC-56F19C13DE85}" destId="{C6A3DB2B-6C41-4ED9-87BF-E0BAC752568C}" srcOrd="3" destOrd="0" parTransId="{DBC7BFA0-5D0E-43B9-B19C-447A79F93E7F}" sibTransId="{5A539CA7-CC31-48C6-8399-52DE0C2F41CB}"/>
    <dgm:cxn modelId="{CA85F5CC-F9F2-4BF2-906B-F7D3B50CB555}" type="presOf" srcId="{D446FE58-655E-46B5-8C26-F28FB3265A6D}" destId="{D4C91C4B-FF6F-422D-BBB5-8D16D4F71B26}" srcOrd="0" destOrd="0" presId="urn:microsoft.com/office/officeart/2008/layout/LinedList"/>
    <dgm:cxn modelId="{43B14528-FE90-44D4-8528-56FE20ACBE08}" type="presParOf" srcId="{D4C91C4B-FF6F-422D-BBB5-8D16D4F71B26}" destId="{A466F1B7-16C6-476B-BA20-7578718C9EA6}" srcOrd="0" destOrd="0" presId="urn:microsoft.com/office/officeart/2008/layout/LinedList"/>
    <dgm:cxn modelId="{43698925-7503-45F6-9D39-7C4B62C49564}" type="presParOf" srcId="{D4C91C4B-FF6F-422D-BBB5-8D16D4F71B26}" destId="{1562FA77-8764-4CC8-A811-10A1C2316A0D}" srcOrd="1" destOrd="0" presId="urn:microsoft.com/office/officeart/2008/layout/LinedList"/>
    <dgm:cxn modelId="{09EA11AD-6E45-4BD7-B3C2-A6450EA9476A}" type="presParOf" srcId="{1562FA77-8764-4CC8-A811-10A1C2316A0D}" destId="{2F1F7F27-2C5B-48F3-9344-4577EE60D0BA}" srcOrd="0" destOrd="0" presId="urn:microsoft.com/office/officeart/2008/layout/LinedList"/>
    <dgm:cxn modelId="{309A3006-3EEF-4CD3-922C-393AE31EE167}" type="presParOf" srcId="{1562FA77-8764-4CC8-A811-10A1C2316A0D}" destId="{3D56A709-54F7-4F38-94D9-6FDA7217961B}" srcOrd="1" destOrd="0" presId="urn:microsoft.com/office/officeart/2008/layout/LinedList"/>
    <dgm:cxn modelId="{C65AE138-012B-4F6C-AD14-04603E9F622F}" type="presParOf" srcId="{3D56A709-54F7-4F38-94D9-6FDA7217961B}" destId="{8CDF41F1-7B31-4148-A985-FD6E80E948EC}" srcOrd="0" destOrd="0" presId="urn:microsoft.com/office/officeart/2008/layout/LinedList"/>
    <dgm:cxn modelId="{27C07DEE-7526-4DEB-88B9-83AF6F56EBB1}" type="presParOf" srcId="{3D56A709-54F7-4F38-94D9-6FDA7217961B}" destId="{DE87815E-7359-483E-BA29-EB8AAAFDF276}" srcOrd="1" destOrd="0" presId="urn:microsoft.com/office/officeart/2008/layout/LinedList"/>
    <dgm:cxn modelId="{04D62AC6-A665-47CF-AEB7-ACC6752ED2FF}" type="presParOf" srcId="{DE87815E-7359-483E-BA29-EB8AAAFDF276}" destId="{B9F66BE9-4275-4BA6-96AB-A5087BF37F11}" srcOrd="0" destOrd="0" presId="urn:microsoft.com/office/officeart/2008/layout/LinedList"/>
    <dgm:cxn modelId="{E88862E2-4523-4CAA-94B0-6E9AA4B1DB19}" type="presParOf" srcId="{DE87815E-7359-483E-BA29-EB8AAAFDF276}" destId="{12D071F0-5114-44C1-A383-0B68FB4763A6}" srcOrd="1" destOrd="0" presId="urn:microsoft.com/office/officeart/2008/layout/LinedList"/>
    <dgm:cxn modelId="{B9AE27DB-9C14-48A8-91D2-018C630F1CD1}" type="presParOf" srcId="{DE87815E-7359-483E-BA29-EB8AAAFDF276}" destId="{BA91E322-3E08-4B04-8480-63066737B6A9}" srcOrd="2" destOrd="0" presId="urn:microsoft.com/office/officeart/2008/layout/LinedList"/>
    <dgm:cxn modelId="{BAC13DCE-BEF8-4E1E-AC93-4207223A5473}" type="presParOf" srcId="{3D56A709-54F7-4F38-94D9-6FDA7217961B}" destId="{7679E4EA-63A3-4BC3-A69E-01CF3053D46F}" srcOrd="2" destOrd="0" presId="urn:microsoft.com/office/officeart/2008/layout/LinedList"/>
    <dgm:cxn modelId="{3C78E4ED-534C-4648-A6D9-640155CB54CB}" type="presParOf" srcId="{3D56A709-54F7-4F38-94D9-6FDA7217961B}" destId="{E8E6CB51-10BD-4C31-81D5-913676FD187C}" srcOrd="3" destOrd="0" presId="urn:microsoft.com/office/officeart/2008/layout/LinedList"/>
    <dgm:cxn modelId="{ED8153AE-652E-451F-9B98-1750E227C7E4}" type="presParOf" srcId="{3D56A709-54F7-4F38-94D9-6FDA7217961B}" destId="{C2D8FC08-F27F-4B84-8619-0377A9DDE8E2}" srcOrd="4" destOrd="0" presId="urn:microsoft.com/office/officeart/2008/layout/LinedList"/>
    <dgm:cxn modelId="{F0586C96-68F1-4C85-8972-E06A0C44932F}" type="presParOf" srcId="{C2D8FC08-F27F-4B84-8619-0377A9DDE8E2}" destId="{2DA340BC-D071-4CC0-A1CE-B91F5FEB70C6}" srcOrd="0" destOrd="0" presId="urn:microsoft.com/office/officeart/2008/layout/LinedList"/>
    <dgm:cxn modelId="{977DE0D1-C26C-4F54-98A5-7EAEE9B42793}" type="presParOf" srcId="{C2D8FC08-F27F-4B84-8619-0377A9DDE8E2}" destId="{7DB83861-1701-490E-919C-5B64E294280B}" srcOrd="1" destOrd="0" presId="urn:microsoft.com/office/officeart/2008/layout/LinedList"/>
    <dgm:cxn modelId="{6DAF6260-A210-477D-8768-A7E699A206B3}" type="presParOf" srcId="{C2D8FC08-F27F-4B84-8619-0377A9DDE8E2}" destId="{3894C731-CC7F-4A1D-9CD1-EE0E5C48BEBA}" srcOrd="2" destOrd="0" presId="urn:microsoft.com/office/officeart/2008/layout/LinedList"/>
    <dgm:cxn modelId="{E9DDFAA0-F01F-4581-822B-DBE6ACFD071F}" type="presParOf" srcId="{3D56A709-54F7-4F38-94D9-6FDA7217961B}" destId="{436FFEE2-D985-40AD-A617-CF7EF4948C2C}" srcOrd="5" destOrd="0" presId="urn:microsoft.com/office/officeart/2008/layout/LinedList"/>
    <dgm:cxn modelId="{42628D78-C97F-458B-BC87-465778C6BEAC}" type="presParOf" srcId="{3D56A709-54F7-4F38-94D9-6FDA7217961B}" destId="{6123220A-ECD2-47CD-8A4D-B87D7AF774F8}" srcOrd="6" destOrd="0" presId="urn:microsoft.com/office/officeart/2008/layout/LinedList"/>
    <dgm:cxn modelId="{E8079304-E649-495D-8364-634CEE5D6420}" type="presParOf" srcId="{3D56A709-54F7-4F38-94D9-6FDA7217961B}" destId="{274E1390-07DD-4E71-B9C0-9020B897D097}" srcOrd="7" destOrd="0" presId="urn:microsoft.com/office/officeart/2008/layout/LinedList"/>
    <dgm:cxn modelId="{B89277FE-A243-4879-971A-B6B587DBEDD8}" type="presParOf" srcId="{274E1390-07DD-4E71-B9C0-9020B897D097}" destId="{2CE23ADC-21BC-4D16-979C-E358FE452389}" srcOrd="0" destOrd="0" presId="urn:microsoft.com/office/officeart/2008/layout/LinedList"/>
    <dgm:cxn modelId="{8C2942BD-D7C1-4015-BBB1-51E45278AFFD}" type="presParOf" srcId="{274E1390-07DD-4E71-B9C0-9020B897D097}" destId="{A8975B81-7DA3-4993-B1B0-3F90E1D18798}" srcOrd="1" destOrd="0" presId="urn:microsoft.com/office/officeart/2008/layout/LinedList"/>
    <dgm:cxn modelId="{FAEB4FAA-FE2C-4E7B-86FC-F5F725F68694}" type="presParOf" srcId="{274E1390-07DD-4E71-B9C0-9020B897D097}" destId="{8C80B562-CB66-4CCC-8EF0-BABE46C8359E}" srcOrd="2" destOrd="0" presId="urn:microsoft.com/office/officeart/2008/layout/LinedList"/>
    <dgm:cxn modelId="{0453F0B5-3FD7-4F69-AC06-9D5ECA668FB1}" type="presParOf" srcId="{3D56A709-54F7-4F38-94D9-6FDA7217961B}" destId="{F0430A9D-4E19-47C8-B5C0-80570550B43C}" srcOrd="8" destOrd="0" presId="urn:microsoft.com/office/officeart/2008/layout/LinedList"/>
    <dgm:cxn modelId="{F33C646A-5D1F-40B7-95EE-5A693CA792E4}" type="presParOf" srcId="{3D56A709-54F7-4F38-94D9-6FDA7217961B}" destId="{FAAB8E4E-CD76-4041-A102-A3BABB3C37BF}" srcOrd="9" destOrd="0" presId="urn:microsoft.com/office/officeart/2008/layout/LinedList"/>
    <dgm:cxn modelId="{6C6A06B0-9694-4159-88E0-80A9373A381F}" type="presParOf" srcId="{3D56A709-54F7-4F38-94D9-6FDA7217961B}" destId="{1C8AE40B-466E-4E5E-9FEB-EC5152B38BF0}" srcOrd="10" destOrd="0" presId="urn:microsoft.com/office/officeart/2008/layout/LinedList"/>
    <dgm:cxn modelId="{857FA371-15A7-46B9-8F6E-8192B772F978}" type="presParOf" srcId="{1C8AE40B-466E-4E5E-9FEB-EC5152B38BF0}" destId="{B75F01B9-3731-4F60-ADAC-EBEE629363D7}" srcOrd="0" destOrd="0" presId="urn:microsoft.com/office/officeart/2008/layout/LinedList"/>
    <dgm:cxn modelId="{35F4A12E-77F0-4658-A0FC-662F5687757D}" type="presParOf" srcId="{1C8AE40B-466E-4E5E-9FEB-EC5152B38BF0}" destId="{F1424C63-BB83-40D6-ACC4-245B17B2286F}" srcOrd="1" destOrd="0" presId="urn:microsoft.com/office/officeart/2008/layout/LinedList"/>
    <dgm:cxn modelId="{18E012DC-EC36-4BD0-AEA4-CC274E39F68B}" type="presParOf" srcId="{1C8AE40B-466E-4E5E-9FEB-EC5152B38BF0}" destId="{A626E73C-EFF2-4FD7-A64B-7040523890A9}" srcOrd="2" destOrd="0" presId="urn:microsoft.com/office/officeart/2008/layout/LinedList"/>
    <dgm:cxn modelId="{B9B5ED6E-718B-45D3-9E5C-BA903ECD658C}" type="presParOf" srcId="{3D56A709-54F7-4F38-94D9-6FDA7217961B}" destId="{00E75E99-844D-4349-B94B-5FD19D6FA088}" srcOrd="11" destOrd="0" presId="urn:microsoft.com/office/officeart/2008/layout/LinedList"/>
    <dgm:cxn modelId="{D07AB746-5AED-4492-B92B-4B9FA94DA18C}" type="presParOf" srcId="{3D56A709-54F7-4F38-94D9-6FDA7217961B}" destId="{ED5A1015-73CD-44CE-B3DC-5F3565ECB5B5}" srcOrd="12" destOrd="0" presId="urn:microsoft.com/office/officeart/2008/layout/LinedList"/>
    <dgm:cxn modelId="{E96D587A-6AD7-40CB-B6B0-77F77F3847D3}" type="presParOf" srcId="{3D56A709-54F7-4F38-94D9-6FDA7217961B}" destId="{578F4B68-92D5-4EFE-9851-B083AF47B769}" srcOrd="13" destOrd="0" presId="urn:microsoft.com/office/officeart/2008/layout/LinedList"/>
    <dgm:cxn modelId="{825A18FC-6643-4087-B520-4CA210DBBB57}" type="presParOf" srcId="{578F4B68-92D5-4EFE-9851-B083AF47B769}" destId="{58A83FEB-556B-42DA-ACE0-3BAE20C2B2E3}" srcOrd="0" destOrd="0" presId="urn:microsoft.com/office/officeart/2008/layout/LinedList"/>
    <dgm:cxn modelId="{9D004179-0754-4A88-BA03-49F33FA68229}" type="presParOf" srcId="{578F4B68-92D5-4EFE-9851-B083AF47B769}" destId="{970CD592-27AE-48F2-A67B-7E024D2138E5}" srcOrd="1" destOrd="0" presId="urn:microsoft.com/office/officeart/2008/layout/LinedList"/>
    <dgm:cxn modelId="{D36A1F3F-1C5B-4E88-A749-8276D4E3A27E}" type="presParOf" srcId="{578F4B68-92D5-4EFE-9851-B083AF47B769}" destId="{3BA0B8DD-9282-40D2-BC95-A67A9F2BEDEA}" srcOrd="2" destOrd="0" presId="urn:microsoft.com/office/officeart/2008/layout/LinedList"/>
    <dgm:cxn modelId="{E7C253DA-6D93-4F7D-9E09-303BD48EA55A}" type="presParOf" srcId="{3D56A709-54F7-4F38-94D9-6FDA7217961B}" destId="{5DE94064-5395-4480-B7BE-E3B3A0876407}" srcOrd="14" destOrd="0" presId="urn:microsoft.com/office/officeart/2008/layout/LinedList"/>
    <dgm:cxn modelId="{E99DC3FA-2263-4EC7-A941-2907CE1DF75D}" type="presParOf" srcId="{3D56A709-54F7-4F38-94D9-6FDA7217961B}" destId="{7C86BCB3-4066-4418-A592-6EF668125CBA}" srcOrd="15" destOrd="0" presId="urn:microsoft.com/office/officeart/2008/layout/LinedList"/>
    <dgm:cxn modelId="{4EC4049E-1654-4580-B4E7-2BBA02B60B63}" type="presParOf" srcId="{3D56A709-54F7-4F38-94D9-6FDA7217961B}" destId="{72BB098E-3619-48DA-95F6-3BD54621C098}" srcOrd="16" destOrd="0" presId="urn:microsoft.com/office/officeart/2008/layout/LinedList"/>
    <dgm:cxn modelId="{C214A79E-6137-4F28-9263-23397B1D48F9}" type="presParOf" srcId="{72BB098E-3619-48DA-95F6-3BD54621C098}" destId="{495FAAFC-CD56-4A41-AF03-C35B003BD7FC}" srcOrd="0" destOrd="0" presId="urn:microsoft.com/office/officeart/2008/layout/LinedList"/>
    <dgm:cxn modelId="{D4A67E56-AEA1-4783-89F2-14FB3F9D14DF}" type="presParOf" srcId="{72BB098E-3619-48DA-95F6-3BD54621C098}" destId="{DEBD7E40-AC94-4960-926A-B6A18F275C8B}" srcOrd="1" destOrd="0" presId="urn:microsoft.com/office/officeart/2008/layout/LinedList"/>
    <dgm:cxn modelId="{2312327B-F67B-4358-A6CE-D1BBFF5F3425}" type="presParOf" srcId="{72BB098E-3619-48DA-95F6-3BD54621C098}" destId="{A1D24921-2132-48AF-9A5F-3E0ACE36E635}" srcOrd="2" destOrd="0" presId="urn:microsoft.com/office/officeart/2008/layout/LinedList"/>
    <dgm:cxn modelId="{F815BE60-4591-4C1B-9E63-5223AEDFCBC8}" type="presParOf" srcId="{3D56A709-54F7-4F38-94D9-6FDA7217961B}" destId="{8EC7A771-A45A-4254-88C8-39D72F57CF49}" srcOrd="17" destOrd="0" presId="urn:microsoft.com/office/officeart/2008/layout/LinedList"/>
    <dgm:cxn modelId="{5E2E5576-0837-4416-8107-35B8B5605D8E}" type="presParOf" srcId="{3D56A709-54F7-4F38-94D9-6FDA7217961B}" destId="{0AB39BA0-8B1E-4486-9FF4-58C1C2EE8931}" srcOrd="18" destOrd="0" presId="urn:microsoft.com/office/officeart/2008/layout/LinedList"/>
    <dgm:cxn modelId="{814F6004-5E47-49A0-A18D-39634571FAAD}" type="presParOf" srcId="{3D56A709-54F7-4F38-94D9-6FDA7217961B}" destId="{CF808B9C-DCBF-4416-95F5-AF95F1D8CE96}" srcOrd="19" destOrd="0" presId="urn:microsoft.com/office/officeart/2008/layout/LinedList"/>
    <dgm:cxn modelId="{ECEA33B1-E553-49ED-B5B7-E1F4D9D27B47}" type="presParOf" srcId="{CF808B9C-DCBF-4416-95F5-AF95F1D8CE96}" destId="{124AF864-C031-47DC-9B42-F4C8B2519E0D}" srcOrd="0" destOrd="0" presId="urn:microsoft.com/office/officeart/2008/layout/LinedList"/>
    <dgm:cxn modelId="{A15EA0C0-738F-41FA-976A-859B8FE463A8}" type="presParOf" srcId="{CF808B9C-DCBF-4416-95F5-AF95F1D8CE96}" destId="{8C9BB78A-4A53-498D-97F5-099DB748F5A8}" srcOrd="1" destOrd="0" presId="urn:microsoft.com/office/officeart/2008/layout/LinedList"/>
    <dgm:cxn modelId="{B2FEC6A6-87B9-45CD-AE41-83DFDEEE5090}" type="presParOf" srcId="{CF808B9C-DCBF-4416-95F5-AF95F1D8CE96}" destId="{89E296DB-5FA4-4BC9-9BFC-8A102B4530D1}" srcOrd="2" destOrd="0" presId="urn:microsoft.com/office/officeart/2008/layout/LinedList"/>
    <dgm:cxn modelId="{557F606D-6EEA-4B6C-8AC6-7F17B4CF49FC}" type="presParOf" srcId="{3D56A709-54F7-4F38-94D9-6FDA7217961B}" destId="{0B9837E3-FE75-4376-A76C-38ADFEC60B57}" srcOrd="20" destOrd="0" presId="urn:microsoft.com/office/officeart/2008/layout/LinedList"/>
    <dgm:cxn modelId="{9BEAC6EE-16EB-48B1-B73B-325FACEB9441}" type="presParOf" srcId="{3D56A709-54F7-4F38-94D9-6FDA7217961B}" destId="{EA0D3A2B-4D72-4A4C-8CE0-1382C0C992C2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5F2DB3-8597-4D57-8EAF-4B2B9C5E648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F1B23A7-C23F-456B-A083-FB56EE94F967}">
      <dgm:prSet phldrT="[Text]" custT="1"/>
      <dgm:spPr/>
      <dgm:t>
        <a:bodyPr/>
        <a:lstStyle/>
        <a:p>
          <a:pPr algn="ctr"/>
          <a:r>
            <a:rPr lang="fa-IR" sz="2000" dirty="0"/>
            <a:t>1</a:t>
          </a:r>
          <a:endParaRPr lang="en-US" sz="2000" dirty="0">
            <a:cs typeface="B Yekan" panose="00000400000000000000" pitchFamily="2" charset="-78"/>
          </a:endParaRPr>
        </a:p>
      </dgm:t>
    </dgm:pt>
    <dgm:pt modelId="{F13256FA-1776-42E8-8264-AFEA3E11561B}" type="parTrans" cxnId="{04362C44-9605-4CC8-9BC2-1E5883B69737}">
      <dgm:prSet/>
      <dgm:spPr/>
      <dgm:t>
        <a:bodyPr/>
        <a:lstStyle/>
        <a:p>
          <a:endParaRPr lang="en-US"/>
        </a:p>
      </dgm:t>
    </dgm:pt>
    <dgm:pt modelId="{4D586C94-302C-40C0-B12E-54F02216A893}" type="sibTrans" cxnId="{04362C44-9605-4CC8-9BC2-1E5883B69737}">
      <dgm:prSet/>
      <dgm:spPr/>
      <dgm:t>
        <a:bodyPr/>
        <a:lstStyle/>
        <a:p>
          <a:endParaRPr lang="en-US"/>
        </a:p>
      </dgm:t>
    </dgm:pt>
    <dgm:pt modelId="{CB50A26E-56B0-443C-8E45-260605D6167F}">
      <dgm:prSet phldrT="[Text]" custT="1"/>
      <dgm:spPr/>
      <dgm:t>
        <a:bodyPr/>
        <a:lstStyle/>
        <a:p>
          <a:pPr algn="ctr"/>
          <a:r>
            <a:rPr lang="fa-IR" sz="2000" dirty="0">
              <a:cs typeface="B Yekan" panose="00000400000000000000" pitchFamily="2" charset="-78"/>
            </a:rPr>
            <a:t>انتخاب ارقام سازگار</a:t>
          </a:r>
          <a:endParaRPr lang="en-US" sz="2000" dirty="0">
            <a:cs typeface="B Yekan" panose="00000400000000000000" pitchFamily="2" charset="-78"/>
          </a:endParaRPr>
        </a:p>
      </dgm:t>
    </dgm:pt>
    <dgm:pt modelId="{ED2D71F8-2A73-43DA-B96E-B85FFAD3300C}" type="parTrans" cxnId="{8B3602C6-1A7D-4A37-99D4-8CB00A60B2DB}">
      <dgm:prSet/>
      <dgm:spPr/>
      <dgm:t>
        <a:bodyPr/>
        <a:lstStyle/>
        <a:p>
          <a:endParaRPr lang="en-US"/>
        </a:p>
      </dgm:t>
    </dgm:pt>
    <dgm:pt modelId="{2627E18B-B0ED-4E42-B60D-021C46A33A61}" type="sibTrans" cxnId="{8B3602C6-1A7D-4A37-99D4-8CB00A60B2DB}">
      <dgm:prSet/>
      <dgm:spPr/>
      <dgm:t>
        <a:bodyPr/>
        <a:lstStyle/>
        <a:p>
          <a:endParaRPr lang="en-US"/>
        </a:p>
      </dgm:t>
    </dgm:pt>
    <dgm:pt modelId="{B1343C42-F3D5-4B03-8E5D-F268C9879F57}">
      <dgm:prSet phldrT="[Text]" custT="1"/>
      <dgm:spPr/>
      <dgm:t>
        <a:bodyPr/>
        <a:lstStyle/>
        <a:p>
          <a:pPr algn="ctr"/>
          <a:r>
            <a:rPr lang="fa-IR" sz="2000" dirty="0">
              <a:cs typeface="B Yekan" panose="00000400000000000000" pitchFamily="2" charset="-78"/>
            </a:rPr>
            <a:t>2</a:t>
          </a:r>
          <a:endParaRPr lang="en-US" sz="2000" dirty="0">
            <a:cs typeface="B Yekan" panose="00000400000000000000" pitchFamily="2" charset="-78"/>
          </a:endParaRPr>
        </a:p>
      </dgm:t>
    </dgm:pt>
    <dgm:pt modelId="{0CB6AD99-2B61-46AE-97D7-39D916AD7F80}" type="parTrans" cxnId="{660151E8-B700-4BE8-9C42-A945ECE0B099}">
      <dgm:prSet/>
      <dgm:spPr/>
      <dgm:t>
        <a:bodyPr/>
        <a:lstStyle/>
        <a:p>
          <a:endParaRPr lang="en-US"/>
        </a:p>
      </dgm:t>
    </dgm:pt>
    <dgm:pt modelId="{1F81B9B5-EC43-48CA-9108-1B7472E1BBAA}" type="sibTrans" cxnId="{660151E8-B700-4BE8-9C42-A945ECE0B099}">
      <dgm:prSet/>
      <dgm:spPr/>
      <dgm:t>
        <a:bodyPr/>
        <a:lstStyle/>
        <a:p>
          <a:endParaRPr lang="en-US"/>
        </a:p>
      </dgm:t>
    </dgm:pt>
    <dgm:pt modelId="{61DFD203-466E-46A2-AE27-31BC7100E3FF}">
      <dgm:prSet phldrT="[Text]" custT="1"/>
      <dgm:spPr/>
      <dgm:t>
        <a:bodyPr/>
        <a:lstStyle/>
        <a:p>
          <a:pPr algn="ctr"/>
          <a:r>
            <a:rPr lang="fa-IR" sz="2000" dirty="0">
              <a:cs typeface="B Yekan" panose="00000400000000000000" pitchFamily="2" charset="-78"/>
            </a:rPr>
            <a:t>ترکیبات القا کننده تشکیل جوانه گل</a:t>
          </a:r>
          <a:endParaRPr lang="en-US" sz="2000" dirty="0">
            <a:cs typeface="B Yekan" panose="00000400000000000000" pitchFamily="2" charset="-78"/>
          </a:endParaRPr>
        </a:p>
      </dgm:t>
    </dgm:pt>
    <dgm:pt modelId="{2BD2DB7A-C10D-460F-9840-777DD40726ED}" type="parTrans" cxnId="{051908D1-9BF7-4B6E-97F9-C7ABD7BC7BFB}">
      <dgm:prSet/>
      <dgm:spPr/>
      <dgm:t>
        <a:bodyPr/>
        <a:lstStyle/>
        <a:p>
          <a:endParaRPr lang="en-US"/>
        </a:p>
      </dgm:t>
    </dgm:pt>
    <dgm:pt modelId="{F7909FF9-DA53-4D00-843B-8DBFA57EEF2D}" type="sibTrans" cxnId="{051908D1-9BF7-4B6E-97F9-C7ABD7BC7BFB}">
      <dgm:prSet/>
      <dgm:spPr/>
      <dgm:t>
        <a:bodyPr/>
        <a:lstStyle/>
        <a:p>
          <a:endParaRPr lang="en-US"/>
        </a:p>
      </dgm:t>
    </dgm:pt>
    <dgm:pt modelId="{FB772C2A-F9B0-4F8F-8AC5-BCBB52376CE5}">
      <dgm:prSet phldrT="[Text]" custT="1"/>
      <dgm:spPr/>
      <dgm:t>
        <a:bodyPr/>
        <a:lstStyle/>
        <a:p>
          <a:pPr algn="ctr"/>
          <a:r>
            <a:rPr lang="fa-IR" sz="2000" dirty="0">
              <a:cs typeface="B Yekan" panose="00000400000000000000" pitchFamily="2" charset="-78"/>
            </a:rPr>
            <a:t>3</a:t>
          </a:r>
          <a:endParaRPr lang="en-US" sz="2000" dirty="0">
            <a:cs typeface="B Yekan" panose="00000400000000000000" pitchFamily="2" charset="-78"/>
          </a:endParaRPr>
        </a:p>
      </dgm:t>
    </dgm:pt>
    <dgm:pt modelId="{7C34FEB6-473D-4591-82A3-3B8C85433A67}" type="parTrans" cxnId="{7109A099-A378-4620-AC09-5CAC336561F3}">
      <dgm:prSet/>
      <dgm:spPr/>
      <dgm:t>
        <a:bodyPr/>
        <a:lstStyle/>
        <a:p>
          <a:endParaRPr lang="en-US"/>
        </a:p>
      </dgm:t>
    </dgm:pt>
    <dgm:pt modelId="{60173655-9979-408F-868A-E307A5AB50D1}" type="sibTrans" cxnId="{7109A099-A378-4620-AC09-5CAC336561F3}">
      <dgm:prSet/>
      <dgm:spPr/>
      <dgm:t>
        <a:bodyPr/>
        <a:lstStyle/>
        <a:p>
          <a:endParaRPr lang="en-US"/>
        </a:p>
      </dgm:t>
    </dgm:pt>
    <dgm:pt modelId="{FF3EF239-ACC7-4055-8BC3-BAF346F64B1A}">
      <dgm:prSet phldrT="[Text]" custT="1"/>
      <dgm:spPr/>
      <dgm:t>
        <a:bodyPr/>
        <a:lstStyle/>
        <a:p>
          <a:pPr algn="ctr"/>
          <a:r>
            <a:rPr lang="fa-IR" sz="2000" dirty="0">
              <a:cs typeface="B Yekan" panose="00000400000000000000" pitchFamily="2" charset="-78"/>
            </a:rPr>
            <a:t>تغذیه مناسب</a:t>
          </a:r>
          <a:endParaRPr lang="en-US" sz="2000" dirty="0">
            <a:cs typeface="B Yekan" panose="00000400000000000000" pitchFamily="2" charset="-78"/>
          </a:endParaRPr>
        </a:p>
      </dgm:t>
    </dgm:pt>
    <dgm:pt modelId="{DDC052A8-B343-49AA-B816-B5769113FF40}" type="parTrans" cxnId="{5A8EA9C4-C351-47F4-A67A-C038E070AE1A}">
      <dgm:prSet/>
      <dgm:spPr/>
      <dgm:t>
        <a:bodyPr/>
        <a:lstStyle/>
        <a:p>
          <a:endParaRPr lang="en-US"/>
        </a:p>
      </dgm:t>
    </dgm:pt>
    <dgm:pt modelId="{379BB28E-4E7E-4129-AF9F-2F386C4B8312}" type="sibTrans" cxnId="{5A8EA9C4-C351-47F4-A67A-C038E070AE1A}">
      <dgm:prSet/>
      <dgm:spPr/>
      <dgm:t>
        <a:bodyPr/>
        <a:lstStyle/>
        <a:p>
          <a:endParaRPr lang="en-US"/>
        </a:p>
      </dgm:t>
    </dgm:pt>
    <dgm:pt modelId="{B3DF1A45-9E2D-454C-AC3B-24AA9A6EF79E}" type="pres">
      <dgm:prSet presAssocID="{4F5F2DB3-8597-4D57-8EAF-4B2B9C5E648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F7378F3-15BD-4076-AFCF-D568FA1A361B}" type="pres">
      <dgm:prSet presAssocID="{AF1B23A7-C23F-456B-A083-FB56EE94F967}" presName="composite" presStyleCnt="0"/>
      <dgm:spPr/>
    </dgm:pt>
    <dgm:pt modelId="{355C237F-3228-46F0-8D70-F3A25F3ABD7A}" type="pres">
      <dgm:prSet presAssocID="{AF1B23A7-C23F-456B-A083-FB56EE94F967}" presName="parentText" presStyleLbl="alignNode1" presStyleIdx="0" presStyleCnt="3" custLinFactX="275239" custLinFactNeighborX="300000" custLinFactNeighborY="-262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E9C34E-44A7-45AC-80EA-AA89915C6C84}" type="pres">
      <dgm:prSet presAssocID="{AF1B23A7-C23F-456B-A083-FB56EE94F967}" presName="descendantText" presStyleLbl="alignAcc1" presStyleIdx="0" presStyleCnt="3" custLinFactNeighborX="-21127" custLinFactNeighborY="93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896809-875B-46E6-8DC4-D1187B9682A8}" type="pres">
      <dgm:prSet presAssocID="{4D586C94-302C-40C0-B12E-54F02216A893}" presName="sp" presStyleCnt="0"/>
      <dgm:spPr/>
    </dgm:pt>
    <dgm:pt modelId="{105EEBF9-E122-4787-A7F3-10A2876D47A5}" type="pres">
      <dgm:prSet presAssocID="{B1343C42-F3D5-4B03-8E5D-F268C9879F57}" presName="composite" presStyleCnt="0"/>
      <dgm:spPr/>
    </dgm:pt>
    <dgm:pt modelId="{0FCA2D0B-1493-478A-803C-5E4CCD96A066}" type="pres">
      <dgm:prSet presAssocID="{B1343C42-F3D5-4B03-8E5D-F268C9879F57}" presName="parentText" presStyleLbl="alignNode1" presStyleIdx="1" presStyleCnt="3" custLinFactX="200000" custLinFactNeighborX="269882" custLinFactNeighborY="-957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EC7C27-F696-4043-98BA-CE1B00B64392}" type="pres">
      <dgm:prSet presAssocID="{B1343C42-F3D5-4B03-8E5D-F268C9879F57}" presName="descendantText" presStyleLbl="alignAcc1" presStyleIdx="1" presStyleCnt="3" custLinFactNeighborX="-21925" custLinFactNeighborY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D002C1-BF07-4FDB-8F00-B5C93E5EF9C7}" type="pres">
      <dgm:prSet presAssocID="{1F81B9B5-EC43-48CA-9108-1B7472E1BBAA}" presName="sp" presStyleCnt="0"/>
      <dgm:spPr/>
    </dgm:pt>
    <dgm:pt modelId="{B67A2E74-0B23-4076-9354-58A734A406C5}" type="pres">
      <dgm:prSet presAssocID="{FB772C2A-F9B0-4F8F-8AC5-BCBB52376CE5}" presName="composite" presStyleCnt="0"/>
      <dgm:spPr/>
    </dgm:pt>
    <dgm:pt modelId="{F88B807F-AD4B-496C-9B28-87B085CCA625}" type="pres">
      <dgm:prSet presAssocID="{FB772C2A-F9B0-4F8F-8AC5-BCBB52376CE5}" presName="parentText" presStyleLbl="alignNode1" presStyleIdx="2" presStyleCnt="3" custLinFactX="200000" custLinFactNeighborX="266153" custLinFactNeighborY="-1872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DE391F-A380-4DDE-BA90-B41F9E3F3095}" type="pres">
      <dgm:prSet presAssocID="{FB772C2A-F9B0-4F8F-8AC5-BCBB52376CE5}" presName="descendantText" presStyleLbl="alignAcc1" presStyleIdx="2" presStyleCnt="3" custLinFactNeighborX="-22072" custLinFactNeighborY="-200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A8EA9C4-C351-47F4-A67A-C038E070AE1A}" srcId="{FB772C2A-F9B0-4F8F-8AC5-BCBB52376CE5}" destId="{FF3EF239-ACC7-4055-8BC3-BAF346F64B1A}" srcOrd="0" destOrd="0" parTransId="{DDC052A8-B343-49AA-B816-B5769113FF40}" sibTransId="{379BB28E-4E7E-4129-AF9F-2F386C4B8312}"/>
    <dgm:cxn modelId="{5691F234-2067-4E07-AF30-7A5A57F8EE7C}" type="presOf" srcId="{61DFD203-466E-46A2-AE27-31BC7100E3FF}" destId="{85EC7C27-F696-4043-98BA-CE1B00B64392}" srcOrd="0" destOrd="0" presId="urn:microsoft.com/office/officeart/2005/8/layout/chevron2"/>
    <dgm:cxn modelId="{8B3602C6-1A7D-4A37-99D4-8CB00A60B2DB}" srcId="{AF1B23A7-C23F-456B-A083-FB56EE94F967}" destId="{CB50A26E-56B0-443C-8E45-260605D6167F}" srcOrd="0" destOrd="0" parTransId="{ED2D71F8-2A73-43DA-B96E-B85FFAD3300C}" sibTransId="{2627E18B-B0ED-4E42-B60D-021C46A33A61}"/>
    <dgm:cxn modelId="{660151E8-B700-4BE8-9C42-A945ECE0B099}" srcId="{4F5F2DB3-8597-4D57-8EAF-4B2B9C5E648A}" destId="{B1343C42-F3D5-4B03-8E5D-F268C9879F57}" srcOrd="1" destOrd="0" parTransId="{0CB6AD99-2B61-46AE-97D7-39D916AD7F80}" sibTransId="{1F81B9B5-EC43-48CA-9108-1B7472E1BBAA}"/>
    <dgm:cxn modelId="{2DC89E51-EA1A-4EF7-9BA9-3658194FCFB4}" type="presOf" srcId="{4F5F2DB3-8597-4D57-8EAF-4B2B9C5E648A}" destId="{B3DF1A45-9E2D-454C-AC3B-24AA9A6EF79E}" srcOrd="0" destOrd="0" presId="urn:microsoft.com/office/officeart/2005/8/layout/chevron2"/>
    <dgm:cxn modelId="{C96267FB-37A4-462E-8185-5CBD3898ED24}" type="presOf" srcId="{AF1B23A7-C23F-456B-A083-FB56EE94F967}" destId="{355C237F-3228-46F0-8D70-F3A25F3ABD7A}" srcOrd="0" destOrd="0" presId="urn:microsoft.com/office/officeart/2005/8/layout/chevron2"/>
    <dgm:cxn modelId="{2036D0BC-B68B-4D32-BCFB-A10478ECD356}" type="presOf" srcId="{B1343C42-F3D5-4B03-8E5D-F268C9879F57}" destId="{0FCA2D0B-1493-478A-803C-5E4CCD96A066}" srcOrd="0" destOrd="0" presId="urn:microsoft.com/office/officeart/2005/8/layout/chevron2"/>
    <dgm:cxn modelId="{99BE0CDD-AA8D-4E79-A025-520963766D5A}" type="presOf" srcId="{CB50A26E-56B0-443C-8E45-260605D6167F}" destId="{C5E9C34E-44A7-45AC-80EA-AA89915C6C84}" srcOrd="0" destOrd="0" presId="urn:microsoft.com/office/officeart/2005/8/layout/chevron2"/>
    <dgm:cxn modelId="{04362C44-9605-4CC8-9BC2-1E5883B69737}" srcId="{4F5F2DB3-8597-4D57-8EAF-4B2B9C5E648A}" destId="{AF1B23A7-C23F-456B-A083-FB56EE94F967}" srcOrd="0" destOrd="0" parTransId="{F13256FA-1776-42E8-8264-AFEA3E11561B}" sibTransId="{4D586C94-302C-40C0-B12E-54F02216A893}"/>
    <dgm:cxn modelId="{3A7B48EE-08B5-4B22-80F2-B2A54498E265}" type="presOf" srcId="{FB772C2A-F9B0-4F8F-8AC5-BCBB52376CE5}" destId="{F88B807F-AD4B-496C-9B28-87B085CCA625}" srcOrd="0" destOrd="0" presId="urn:microsoft.com/office/officeart/2005/8/layout/chevron2"/>
    <dgm:cxn modelId="{051908D1-9BF7-4B6E-97F9-C7ABD7BC7BFB}" srcId="{B1343C42-F3D5-4B03-8E5D-F268C9879F57}" destId="{61DFD203-466E-46A2-AE27-31BC7100E3FF}" srcOrd="0" destOrd="0" parTransId="{2BD2DB7A-C10D-460F-9840-777DD40726ED}" sibTransId="{F7909FF9-DA53-4D00-843B-8DBFA57EEF2D}"/>
    <dgm:cxn modelId="{7109A099-A378-4620-AC09-5CAC336561F3}" srcId="{4F5F2DB3-8597-4D57-8EAF-4B2B9C5E648A}" destId="{FB772C2A-F9B0-4F8F-8AC5-BCBB52376CE5}" srcOrd="2" destOrd="0" parTransId="{7C34FEB6-473D-4591-82A3-3B8C85433A67}" sibTransId="{60173655-9979-408F-868A-E307A5AB50D1}"/>
    <dgm:cxn modelId="{6EAEFDD6-F901-4195-AA5B-0AEB78576503}" type="presOf" srcId="{FF3EF239-ACC7-4055-8BC3-BAF346F64B1A}" destId="{47DE391F-A380-4DDE-BA90-B41F9E3F3095}" srcOrd="0" destOrd="0" presId="urn:microsoft.com/office/officeart/2005/8/layout/chevron2"/>
    <dgm:cxn modelId="{76027861-466B-422D-902B-5A0FC2F933D5}" type="presParOf" srcId="{B3DF1A45-9E2D-454C-AC3B-24AA9A6EF79E}" destId="{6F7378F3-15BD-4076-AFCF-D568FA1A361B}" srcOrd="0" destOrd="0" presId="urn:microsoft.com/office/officeart/2005/8/layout/chevron2"/>
    <dgm:cxn modelId="{0AEB00BB-5E65-4E98-BADE-7846553EA804}" type="presParOf" srcId="{6F7378F3-15BD-4076-AFCF-D568FA1A361B}" destId="{355C237F-3228-46F0-8D70-F3A25F3ABD7A}" srcOrd="0" destOrd="0" presId="urn:microsoft.com/office/officeart/2005/8/layout/chevron2"/>
    <dgm:cxn modelId="{F16C28AF-D407-4F48-8F6F-AF916CEAAE8D}" type="presParOf" srcId="{6F7378F3-15BD-4076-AFCF-D568FA1A361B}" destId="{C5E9C34E-44A7-45AC-80EA-AA89915C6C84}" srcOrd="1" destOrd="0" presId="urn:microsoft.com/office/officeart/2005/8/layout/chevron2"/>
    <dgm:cxn modelId="{9E523A7B-7454-4740-BA7E-A7D6DCFEB5E0}" type="presParOf" srcId="{B3DF1A45-9E2D-454C-AC3B-24AA9A6EF79E}" destId="{AA896809-875B-46E6-8DC4-D1187B9682A8}" srcOrd="1" destOrd="0" presId="urn:microsoft.com/office/officeart/2005/8/layout/chevron2"/>
    <dgm:cxn modelId="{C6DCC050-3840-4265-BD4C-A292025D1DDE}" type="presParOf" srcId="{B3DF1A45-9E2D-454C-AC3B-24AA9A6EF79E}" destId="{105EEBF9-E122-4787-A7F3-10A2876D47A5}" srcOrd="2" destOrd="0" presId="urn:microsoft.com/office/officeart/2005/8/layout/chevron2"/>
    <dgm:cxn modelId="{7F37D444-5072-4D32-9595-6F6195FDD131}" type="presParOf" srcId="{105EEBF9-E122-4787-A7F3-10A2876D47A5}" destId="{0FCA2D0B-1493-478A-803C-5E4CCD96A066}" srcOrd="0" destOrd="0" presId="urn:microsoft.com/office/officeart/2005/8/layout/chevron2"/>
    <dgm:cxn modelId="{62FA1EE6-1B44-4933-84AF-67B83E8D3C3F}" type="presParOf" srcId="{105EEBF9-E122-4787-A7F3-10A2876D47A5}" destId="{85EC7C27-F696-4043-98BA-CE1B00B64392}" srcOrd="1" destOrd="0" presId="urn:microsoft.com/office/officeart/2005/8/layout/chevron2"/>
    <dgm:cxn modelId="{84F27210-5546-4003-8A17-1B33967B02F8}" type="presParOf" srcId="{B3DF1A45-9E2D-454C-AC3B-24AA9A6EF79E}" destId="{E5D002C1-BF07-4FDB-8F00-B5C93E5EF9C7}" srcOrd="3" destOrd="0" presId="urn:microsoft.com/office/officeart/2005/8/layout/chevron2"/>
    <dgm:cxn modelId="{A7B34B16-408F-49C8-970C-4195880CE859}" type="presParOf" srcId="{B3DF1A45-9E2D-454C-AC3B-24AA9A6EF79E}" destId="{B67A2E74-0B23-4076-9354-58A734A406C5}" srcOrd="4" destOrd="0" presId="urn:microsoft.com/office/officeart/2005/8/layout/chevron2"/>
    <dgm:cxn modelId="{4BF7CCC9-72C5-4EFE-AA46-A87AC1E75E68}" type="presParOf" srcId="{B67A2E74-0B23-4076-9354-58A734A406C5}" destId="{F88B807F-AD4B-496C-9B28-87B085CCA625}" srcOrd="0" destOrd="0" presId="urn:microsoft.com/office/officeart/2005/8/layout/chevron2"/>
    <dgm:cxn modelId="{8FAA7446-E0D0-4034-B88E-C7AC3FD76F69}" type="presParOf" srcId="{B67A2E74-0B23-4076-9354-58A734A406C5}" destId="{47DE391F-A380-4DDE-BA90-B41F9E3F309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66F1B7-16C6-476B-BA20-7578718C9EA6}">
      <dsp:nvSpPr>
        <dsp:cNvPr id="0" name=""/>
        <dsp:cNvSpPr/>
      </dsp:nvSpPr>
      <dsp:spPr>
        <a:xfrm>
          <a:off x="0" y="0"/>
          <a:ext cx="481647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1F7F27-2C5B-48F3-9344-4577EE60D0BA}">
      <dsp:nvSpPr>
        <dsp:cNvPr id="0" name=""/>
        <dsp:cNvSpPr/>
      </dsp:nvSpPr>
      <dsp:spPr>
        <a:xfrm>
          <a:off x="0" y="0"/>
          <a:ext cx="128532" cy="52482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0" y="0"/>
        <a:ext cx="128532" cy="5248275"/>
      </dsp:txXfrm>
    </dsp:sp>
    <dsp:sp modelId="{12D071F0-5114-44C1-A383-0B68FB4763A6}">
      <dsp:nvSpPr>
        <dsp:cNvPr id="0" name=""/>
        <dsp:cNvSpPr/>
      </dsp:nvSpPr>
      <dsp:spPr>
        <a:xfrm>
          <a:off x="200779" y="35428"/>
          <a:ext cx="3780932" cy="708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/>
            <a:t>فیزیولوژی درختان </a:t>
          </a:r>
          <a:r>
            <a:rPr lang="fa-IR" sz="2000" kern="1200" dirty="0" smtClean="0"/>
            <a:t>خزا‌ندار</a:t>
          </a:r>
          <a:endParaRPr lang="en-US" sz="2000" kern="1200" dirty="0"/>
        </a:p>
      </dsp:txBody>
      <dsp:txXfrm>
        <a:off x="200779" y="35428"/>
        <a:ext cx="3780932" cy="708568"/>
      </dsp:txXfrm>
    </dsp:sp>
    <dsp:sp modelId="{7679E4EA-63A3-4BC3-A69E-01CF3053D46F}">
      <dsp:nvSpPr>
        <dsp:cNvPr id="0" name=""/>
        <dsp:cNvSpPr/>
      </dsp:nvSpPr>
      <dsp:spPr>
        <a:xfrm>
          <a:off x="128532" y="743996"/>
          <a:ext cx="3853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B83861-1701-490E-919C-5B64E294280B}">
      <dsp:nvSpPr>
        <dsp:cNvPr id="0" name=""/>
        <dsp:cNvSpPr/>
      </dsp:nvSpPr>
      <dsp:spPr>
        <a:xfrm>
          <a:off x="200779" y="779425"/>
          <a:ext cx="3780932" cy="708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/>
            <a:t>تغییرات اقلیمی و </a:t>
          </a:r>
          <a:r>
            <a:rPr lang="fa-IR" sz="2000" kern="1200" dirty="0" smtClean="0"/>
            <a:t>ناپایداری </a:t>
          </a:r>
          <a:r>
            <a:rPr lang="fa-IR" sz="2000" kern="1200" dirty="0"/>
            <a:t>هوای بهار</a:t>
          </a:r>
          <a:endParaRPr lang="en-US" sz="2000" kern="1200" dirty="0"/>
        </a:p>
      </dsp:txBody>
      <dsp:txXfrm>
        <a:off x="200779" y="779425"/>
        <a:ext cx="3780932" cy="708568"/>
      </dsp:txXfrm>
    </dsp:sp>
    <dsp:sp modelId="{436FFEE2-D985-40AD-A617-CF7EF4948C2C}">
      <dsp:nvSpPr>
        <dsp:cNvPr id="0" name=""/>
        <dsp:cNvSpPr/>
      </dsp:nvSpPr>
      <dsp:spPr>
        <a:xfrm>
          <a:off x="128532" y="1487993"/>
          <a:ext cx="3853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975B81-7DA3-4993-B1B0-3F90E1D18798}">
      <dsp:nvSpPr>
        <dsp:cNvPr id="0" name=""/>
        <dsp:cNvSpPr/>
      </dsp:nvSpPr>
      <dsp:spPr>
        <a:xfrm>
          <a:off x="200779" y="1523422"/>
          <a:ext cx="3780932" cy="708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/>
            <a:t>تاثیر گرمای زودرس بهاره روی درختان پسته</a:t>
          </a:r>
          <a:endParaRPr lang="en-US" sz="2000" kern="1200" dirty="0"/>
        </a:p>
      </dsp:txBody>
      <dsp:txXfrm>
        <a:off x="200779" y="1523422"/>
        <a:ext cx="3780932" cy="708568"/>
      </dsp:txXfrm>
    </dsp:sp>
    <dsp:sp modelId="{F0430A9D-4E19-47C8-B5C0-80570550B43C}">
      <dsp:nvSpPr>
        <dsp:cNvPr id="0" name=""/>
        <dsp:cNvSpPr/>
      </dsp:nvSpPr>
      <dsp:spPr>
        <a:xfrm>
          <a:off x="128532" y="2231990"/>
          <a:ext cx="3853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24C63-BB83-40D6-ACC4-245B17B2286F}">
      <dsp:nvSpPr>
        <dsp:cNvPr id="0" name=""/>
        <dsp:cNvSpPr/>
      </dsp:nvSpPr>
      <dsp:spPr>
        <a:xfrm>
          <a:off x="200779" y="2267418"/>
          <a:ext cx="3780932" cy="708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/>
            <a:t>خسارت گرمای زودرس </a:t>
          </a:r>
          <a:endParaRPr lang="en-US" sz="2000" kern="1200" dirty="0"/>
        </a:p>
      </dsp:txBody>
      <dsp:txXfrm>
        <a:off x="200779" y="2267418"/>
        <a:ext cx="3780932" cy="708568"/>
      </dsp:txXfrm>
    </dsp:sp>
    <dsp:sp modelId="{00E75E99-844D-4349-B94B-5FD19D6FA088}">
      <dsp:nvSpPr>
        <dsp:cNvPr id="0" name=""/>
        <dsp:cNvSpPr/>
      </dsp:nvSpPr>
      <dsp:spPr>
        <a:xfrm>
          <a:off x="128532" y="2975987"/>
          <a:ext cx="3853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0CD592-27AE-48F2-A67B-7E024D2138E5}">
      <dsp:nvSpPr>
        <dsp:cNvPr id="0" name=""/>
        <dsp:cNvSpPr/>
      </dsp:nvSpPr>
      <dsp:spPr>
        <a:xfrm>
          <a:off x="200779" y="3011415"/>
          <a:ext cx="3780932" cy="708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/>
            <a:t>زمان کلیدی برای تغذیه</a:t>
          </a:r>
          <a:endParaRPr lang="en-US" sz="2000" kern="1200" dirty="0"/>
        </a:p>
      </dsp:txBody>
      <dsp:txXfrm>
        <a:off x="200779" y="3011415"/>
        <a:ext cx="3780932" cy="708568"/>
      </dsp:txXfrm>
    </dsp:sp>
    <dsp:sp modelId="{5DE94064-5395-4480-B7BE-E3B3A0876407}">
      <dsp:nvSpPr>
        <dsp:cNvPr id="0" name=""/>
        <dsp:cNvSpPr/>
      </dsp:nvSpPr>
      <dsp:spPr>
        <a:xfrm>
          <a:off x="128532" y="3719983"/>
          <a:ext cx="3853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BD7E40-AC94-4960-926A-B6A18F275C8B}">
      <dsp:nvSpPr>
        <dsp:cNvPr id="0" name=""/>
        <dsp:cNvSpPr/>
      </dsp:nvSpPr>
      <dsp:spPr>
        <a:xfrm>
          <a:off x="200779" y="3755412"/>
          <a:ext cx="3780932" cy="708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/>
            <a:t>تغذیه در </a:t>
          </a:r>
          <a:r>
            <a:rPr lang="fa-IR" sz="2000" kern="1200" dirty="0" smtClean="0"/>
            <a:t>سال‌های </a:t>
          </a:r>
          <a:r>
            <a:rPr lang="fa-IR" sz="2000" kern="1200" dirty="0"/>
            <a:t>کم بار و پر بار</a:t>
          </a:r>
          <a:endParaRPr lang="en-US" sz="2000" kern="1200" dirty="0"/>
        </a:p>
      </dsp:txBody>
      <dsp:txXfrm>
        <a:off x="200779" y="3755412"/>
        <a:ext cx="3780932" cy="708568"/>
      </dsp:txXfrm>
    </dsp:sp>
    <dsp:sp modelId="{8EC7A771-A45A-4254-88C8-39D72F57CF49}">
      <dsp:nvSpPr>
        <dsp:cNvPr id="0" name=""/>
        <dsp:cNvSpPr/>
      </dsp:nvSpPr>
      <dsp:spPr>
        <a:xfrm>
          <a:off x="128532" y="4463980"/>
          <a:ext cx="3853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9BB78A-4A53-498D-97F5-099DB748F5A8}">
      <dsp:nvSpPr>
        <dsp:cNvPr id="0" name=""/>
        <dsp:cNvSpPr/>
      </dsp:nvSpPr>
      <dsp:spPr>
        <a:xfrm>
          <a:off x="200779" y="4499409"/>
          <a:ext cx="3780932" cy="708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/>
            <a:t>سخن پایانی</a:t>
          </a:r>
          <a:endParaRPr lang="en-US" sz="2000" kern="1200" dirty="0"/>
        </a:p>
      </dsp:txBody>
      <dsp:txXfrm>
        <a:off x="200779" y="4499409"/>
        <a:ext cx="3780932" cy="708568"/>
      </dsp:txXfrm>
    </dsp:sp>
    <dsp:sp modelId="{0B9837E3-FE75-4376-A76C-38ADFEC60B57}">
      <dsp:nvSpPr>
        <dsp:cNvPr id="0" name=""/>
        <dsp:cNvSpPr/>
      </dsp:nvSpPr>
      <dsp:spPr>
        <a:xfrm>
          <a:off x="128532" y="5207977"/>
          <a:ext cx="38531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5C237F-3228-46F0-8D70-F3A25F3ABD7A}">
      <dsp:nvSpPr>
        <dsp:cNvPr id="0" name=""/>
        <dsp:cNvSpPr/>
      </dsp:nvSpPr>
      <dsp:spPr>
        <a:xfrm rot="5400000">
          <a:off x="5047554" y="242503"/>
          <a:ext cx="1616693" cy="11316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/>
            <a:t>1</a:t>
          </a:r>
          <a:endParaRPr lang="en-US" sz="2000" kern="1200" dirty="0">
            <a:cs typeface="B Yekan" panose="00000400000000000000" pitchFamily="2" charset="-78"/>
          </a:endParaRPr>
        </a:p>
      </dsp:txBody>
      <dsp:txXfrm rot="-5400000">
        <a:off x="5290059" y="565842"/>
        <a:ext cx="1131685" cy="485008"/>
      </dsp:txXfrm>
    </dsp:sp>
    <dsp:sp modelId="{C5E9C34E-44A7-45AC-80EA-AA89915C6C84}">
      <dsp:nvSpPr>
        <dsp:cNvPr id="0" name=""/>
        <dsp:cNvSpPr/>
      </dsp:nvSpPr>
      <dsp:spPr>
        <a:xfrm rot="5400000">
          <a:off x="2133658" y="-2021133"/>
          <a:ext cx="1050850" cy="52900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Yekan" panose="00000400000000000000" pitchFamily="2" charset="-78"/>
            </a:rPr>
            <a:t>انتخاب ارقام سازگار</a:t>
          </a:r>
          <a:endParaRPr lang="en-US" sz="2000" kern="1200" dirty="0">
            <a:cs typeface="B Yekan" panose="00000400000000000000" pitchFamily="2" charset="-78"/>
          </a:endParaRPr>
        </a:p>
      </dsp:txBody>
      <dsp:txXfrm rot="-5400000">
        <a:off x="14054" y="149769"/>
        <a:ext cx="5238760" cy="948254"/>
      </dsp:txXfrm>
    </dsp:sp>
    <dsp:sp modelId="{0FCA2D0B-1493-478A-803C-5E4CCD96A066}">
      <dsp:nvSpPr>
        <dsp:cNvPr id="0" name=""/>
        <dsp:cNvSpPr/>
      </dsp:nvSpPr>
      <dsp:spPr>
        <a:xfrm rot="5400000">
          <a:off x="5047554" y="1510531"/>
          <a:ext cx="1616693" cy="11316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>
              <a:cs typeface="B Yekan" panose="00000400000000000000" pitchFamily="2" charset="-78"/>
            </a:rPr>
            <a:t>2</a:t>
          </a:r>
          <a:endParaRPr lang="en-US" sz="2000" kern="1200" dirty="0">
            <a:cs typeface="B Yekan" panose="00000400000000000000" pitchFamily="2" charset="-78"/>
          </a:endParaRPr>
        </a:p>
      </dsp:txBody>
      <dsp:txXfrm rot="-5400000">
        <a:off x="5290059" y="1833870"/>
        <a:ext cx="1131685" cy="485008"/>
      </dsp:txXfrm>
    </dsp:sp>
    <dsp:sp modelId="{85EC7C27-F696-4043-98BA-CE1B00B64392}">
      <dsp:nvSpPr>
        <dsp:cNvPr id="0" name=""/>
        <dsp:cNvSpPr/>
      </dsp:nvSpPr>
      <dsp:spPr>
        <a:xfrm rot="5400000">
          <a:off x="2119604" y="-696827"/>
          <a:ext cx="1050850" cy="52900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Yekan" panose="00000400000000000000" pitchFamily="2" charset="-78"/>
            </a:rPr>
            <a:t>ترکیبات القا کننده تشکیل جوانه گل</a:t>
          </a:r>
          <a:endParaRPr lang="en-US" sz="2000" kern="1200" dirty="0">
            <a:cs typeface="B Yekan" panose="00000400000000000000" pitchFamily="2" charset="-78"/>
          </a:endParaRPr>
        </a:p>
      </dsp:txBody>
      <dsp:txXfrm rot="-5400000">
        <a:off x="0" y="1474075"/>
        <a:ext cx="5238760" cy="948254"/>
      </dsp:txXfrm>
    </dsp:sp>
    <dsp:sp modelId="{F88B807F-AD4B-496C-9B28-87B085CCA625}">
      <dsp:nvSpPr>
        <dsp:cNvPr id="0" name=""/>
        <dsp:cNvSpPr/>
      </dsp:nvSpPr>
      <dsp:spPr>
        <a:xfrm rot="5400000">
          <a:off x="5032880" y="2785120"/>
          <a:ext cx="1616693" cy="11316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>
              <a:cs typeface="B Yekan" panose="00000400000000000000" pitchFamily="2" charset="-78"/>
            </a:rPr>
            <a:t>3</a:t>
          </a:r>
          <a:endParaRPr lang="en-US" sz="2000" kern="1200" dirty="0">
            <a:cs typeface="B Yekan" panose="00000400000000000000" pitchFamily="2" charset="-78"/>
          </a:endParaRPr>
        </a:p>
      </dsp:txBody>
      <dsp:txXfrm rot="-5400000">
        <a:off x="5275385" y="3108459"/>
        <a:ext cx="1131685" cy="485008"/>
      </dsp:txXfrm>
    </dsp:sp>
    <dsp:sp modelId="{47DE391F-A380-4DDE-BA90-B41F9E3F3095}">
      <dsp:nvSpPr>
        <dsp:cNvPr id="0" name=""/>
        <dsp:cNvSpPr/>
      </dsp:nvSpPr>
      <dsp:spPr>
        <a:xfrm rot="5400000">
          <a:off x="2119604" y="514775"/>
          <a:ext cx="1050850" cy="52900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ctr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a-IR" sz="2000" kern="1200" dirty="0">
              <a:cs typeface="B Yekan" panose="00000400000000000000" pitchFamily="2" charset="-78"/>
            </a:rPr>
            <a:t>تغذیه مناسب</a:t>
          </a:r>
          <a:endParaRPr lang="en-US" sz="2000" kern="1200" dirty="0">
            <a:cs typeface="B Yekan" panose="00000400000000000000" pitchFamily="2" charset="-78"/>
          </a:endParaRPr>
        </a:p>
      </dsp:txBody>
      <dsp:txXfrm rot="-5400000">
        <a:off x="0" y="2685677"/>
        <a:ext cx="5238760" cy="948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19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288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40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51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15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5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561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737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982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13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060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965DA32-4843-4C04-875D-C7EAE560C849}" type="datetimeFigureOut">
              <a:rPr lang="en-US" smtClean="0"/>
              <a:t>11/2/2024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50B681A6-5729-477C-A8D6-7420BE067F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48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E260E-299A-411E-AC4B-B15770A170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199" y="2720963"/>
            <a:ext cx="8991600" cy="1416073"/>
          </a:xfrm>
        </p:spPr>
        <p:txBody>
          <a:bodyPr>
            <a:normAutofit/>
          </a:bodyPr>
          <a:lstStyle/>
          <a:p>
            <a:r>
              <a:rPr lang="fa-IR" sz="4400" b="1" dirty="0">
                <a:solidFill>
                  <a:srgbClr val="FFC000"/>
                </a:solidFill>
                <a:latin typeface="Arial" panose="020B0604020202020204" pitchFamily="34" charset="0"/>
                <a:cs typeface="B Yekan" panose="00000400000000000000" pitchFamily="2" charset="-78"/>
              </a:rPr>
              <a:t>گرمای  زودرس  بهاره</a:t>
            </a:r>
            <a:endParaRPr lang="en-US" sz="4400" b="1" dirty="0">
              <a:solidFill>
                <a:srgbClr val="FFC000"/>
              </a:solidFill>
              <a:latin typeface="Arial" panose="020B0604020202020204" pitchFamily="34" charset="0"/>
              <a:cs typeface="B Yekan" panose="000004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296CE7-EB72-428B-BC34-47B128A76B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3" y="4830846"/>
            <a:ext cx="6801612" cy="1416072"/>
          </a:xfrm>
        </p:spPr>
        <p:txBody>
          <a:bodyPr>
            <a:normAutofit fontScale="92500" lnSpcReduction="20000"/>
          </a:bodyPr>
          <a:lstStyle/>
          <a:p>
            <a:r>
              <a:rPr lang="fa-IR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B Yekan" panose="00000400000000000000" pitchFamily="2" charset="-78"/>
              </a:rPr>
              <a:t>استاد : اقای دکتر وحیدمظفری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B Yekan" panose="00000400000000000000" pitchFamily="2" charset="-78"/>
            </a:endParaRPr>
          </a:p>
          <a:p>
            <a:r>
              <a:rPr lang="fa-IR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B Yekan" panose="00000400000000000000" pitchFamily="2" charset="-78"/>
              </a:rPr>
              <a:t>ارائه دهنده : افرا محمدیان    </a:t>
            </a:r>
          </a:p>
          <a:p>
            <a:r>
              <a:rPr lang="fa-IR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B Yekan" panose="00000400000000000000" pitchFamily="2" charset="-78"/>
              </a:rPr>
              <a:t>برگرفته از : ماهنامه انجمن پسته </a:t>
            </a:r>
            <a:r>
              <a:rPr lang="fa-IR" sz="1800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B Yekan" panose="00000400000000000000" pitchFamily="2" charset="-78"/>
              </a:rPr>
              <a:t>ایران</a:t>
            </a:r>
            <a:r>
              <a:rPr lang="fa-IR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B Yekan" panose="00000400000000000000" pitchFamily="2" charset="-78"/>
              </a:rPr>
              <a:t>_خرداد ماه 97_شماره 26</a:t>
            </a:r>
          </a:p>
          <a:p>
            <a:r>
              <a:rPr lang="fa-IR" dirty="0">
                <a:solidFill>
                  <a:schemeClr val="bg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B Yekan" panose="00000400000000000000" pitchFamily="2" charset="-78"/>
              </a:rPr>
              <a:t>ارائه شده در دانشکده کشاورزی گروه علوم و مهندسی خاک</a:t>
            </a:r>
            <a:endParaRPr lang="en-US" dirty="0">
              <a:solidFill>
                <a:schemeClr val="bg1">
                  <a:lumMod val="95000"/>
                  <a:lumOff val="5000"/>
                </a:schemeClr>
              </a:solidFill>
              <a:latin typeface="Arial" panose="020B0604020202020204" pitchFamily="34" charset="0"/>
              <a:cs typeface="B Yek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DE9DB7-95F1-4205-B2B5-2B9795277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162" y="372132"/>
            <a:ext cx="1971675" cy="20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4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168B7-58AC-40DD-AE35-E6D60535F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8045" y="493333"/>
            <a:ext cx="7729728" cy="1188720"/>
          </a:xfrm>
        </p:spPr>
        <p:txBody>
          <a:bodyPr>
            <a:normAutofit/>
          </a:bodyPr>
          <a:lstStyle/>
          <a:p>
            <a:pPr algn="r"/>
            <a:r>
              <a:rPr lang="fa-IR" sz="3200" spc="0" dirty="0">
                <a:cs typeface="B Yekan" panose="00000400000000000000" pitchFamily="2" charset="-78"/>
              </a:rPr>
              <a:t>3) تغذیه مناسب</a:t>
            </a:r>
            <a:endParaRPr lang="en-US" sz="3200" spc="0" dirty="0"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58EFF-126D-46BB-92FD-44250BF30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8941" y="2000602"/>
            <a:ext cx="4061360" cy="4733778"/>
          </a:xfrm>
        </p:spPr>
        <p:txBody>
          <a:bodyPr numCol="1"/>
          <a:lstStyle/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در کشاورزی نوین که کودهای شیمیایی جایگزین </a:t>
            </a:r>
            <a:r>
              <a:rPr lang="fa-IR" dirty="0" smtClean="0">
                <a:cs typeface="B Yekan" panose="00000400000000000000" pitchFamily="2" charset="-78"/>
              </a:rPr>
              <a:t>کود‌های </a:t>
            </a:r>
            <a:r>
              <a:rPr lang="fa-IR" dirty="0">
                <a:cs typeface="B Yekan" panose="00000400000000000000" pitchFamily="2" charset="-78"/>
              </a:rPr>
              <a:t>دامی </a:t>
            </a:r>
            <a:r>
              <a:rPr lang="fa-IR" dirty="0" smtClean="0">
                <a:cs typeface="B Yekan" panose="00000400000000000000" pitchFamily="2" charset="-78"/>
              </a:rPr>
              <a:t>شده‌اند، شناخت نیازهای </a:t>
            </a:r>
            <a:r>
              <a:rPr lang="fa-IR" dirty="0">
                <a:cs typeface="B Yekan" panose="00000400000000000000" pitchFamily="2" charset="-78"/>
              </a:rPr>
              <a:t>گیاه و اثر </a:t>
            </a:r>
            <a:r>
              <a:rPr lang="fa-IR" dirty="0" smtClean="0">
                <a:cs typeface="B Yekan" panose="00000400000000000000" pitchFamily="2" charset="-78"/>
              </a:rPr>
              <a:t>هر یک </a:t>
            </a:r>
            <a:r>
              <a:rPr lang="fa-IR" dirty="0">
                <a:cs typeface="B Yekan" panose="00000400000000000000" pitchFamily="2" charset="-78"/>
              </a:rPr>
              <a:t>از این عناصر بر روی روند رشد درخت ضروری است تا بهترین عملکرد را داشته </a:t>
            </a:r>
            <a:r>
              <a:rPr lang="fa-IR" dirty="0" smtClean="0">
                <a:cs typeface="B Yekan" panose="00000400000000000000" pitchFamily="2" charset="-78"/>
              </a:rPr>
              <a:t>باشیم.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در طی </a:t>
            </a:r>
            <a:r>
              <a:rPr lang="fa-IR" dirty="0" smtClean="0">
                <a:cs typeface="B Yekan" panose="00000400000000000000" pitchFamily="2" charset="-78"/>
              </a:rPr>
              <a:t>پژوهش‌ها </a:t>
            </a:r>
            <a:r>
              <a:rPr lang="fa-IR" dirty="0">
                <a:cs typeface="B Yekan" panose="00000400000000000000" pitchFamily="2" charset="-78"/>
              </a:rPr>
              <a:t>مشخص شده است که جذب عناصر میکرو از طریق </a:t>
            </a:r>
            <a:r>
              <a:rPr lang="fa-IR" dirty="0" smtClean="0">
                <a:cs typeface="B Yekan" panose="00000400000000000000" pitchFamily="2" charset="-78"/>
              </a:rPr>
              <a:t>محلول‌پاشی </a:t>
            </a:r>
            <a:r>
              <a:rPr lang="fa-IR" dirty="0">
                <a:cs typeface="B Yekan" panose="00000400000000000000" pitchFamily="2" charset="-78"/>
              </a:rPr>
              <a:t>بسیار </a:t>
            </a:r>
            <a:r>
              <a:rPr lang="fa-IR" dirty="0" smtClean="0">
                <a:cs typeface="B Yekan" panose="00000400000000000000" pitchFamily="2" charset="-78"/>
              </a:rPr>
              <a:t>مفید </a:t>
            </a:r>
            <a:r>
              <a:rPr lang="fa-IR" dirty="0">
                <a:cs typeface="B Yekan" panose="00000400000000000000" pitchFamily="2" charset="-78"/>
              </a:rPr>
              <a:t>است. </a:t>
            </a: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ولی برای عناصر ماکرو به دلیل نیاز بالای درخت </a:t>
            </a:r>
            <a:r>
              <a:rPr lang="fa-IR" dirty="0" smtClean="0">
                <a:cs typeface="B Yekan" panose="00000400000000000000" pitchFamily="2" charset="-78"/>
              </a:rPr>
              <a:t>محلول‌پاشی </a:t>
            </a:r>
            <a:r>
              <a:rPr lang="fa-IR" dirty="0">
                <a:cs typeface="B Yekan" panose="00000400000000000000" pitchFamily="2" charset="-78"/>
              </a:rPr>
              <a:t>مقرون به صرفه نیست و تغذیه از طریق خاک </a:t>
            </a:r>
            <a:r>
              <a:rPr lang="fa-IR" dirty="0" smtClean="0">
                <a:cs typeface="B Yekan" panose="00000400000000000000" pitchFamily="2" charset="-78"/>
              </a:rPr>
              <a:t>پاسخ‌دهی </a:t>
            </a:r>
            <a:r>
              <a:rPr lang="fa-IR" dirty="0">
                <a:cs typeface="B Yekan" panose="00000400000000000000" pitchFamily="2" charset="-78"/>
              </a:rPr>
              <a:t>بهتری </a:t>
            </a:r>
            <a:r>
              <a:rPr lang="fa-IR" dirty="0" smtClean="0">
                <a:cs typeface="B Yekan" panose="00000400000000000000" pitchFamily="2" charset="-78"/>
              </a:rPr>
              <a:t>دارد.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البته </a:t>
            </a:r>
            <a:r>
              <a:rPr lang="fa-IR" dirty="0" smtClean="0">
                <a:cs typeface="B Yekan" panose="00000400000000000000" pitchFamily="2" charset="-78"/>
              </a:rPr>
              <a:t>آمینواسیدها، روغن‌های </a:t>
            </a:r>
            <a:r>
              <a:rPr lang="fa-IR" dirty="0">
                <a:cs typeface="B Yekan" panose="00000400000000000000" pitchFamily="2" charset="-78"/>
              </a:rPr>
              <a:t>گیاهی و برخی سموم هم مشابه عناصر میکرو از طریق محلول پاشی </a:t>
            </a:r>
            <a:r>
              <a:rPr lang="fa-IR" dirty="0" smtClean="0">
                <a:cs typeface="B Yekan" panose="00000400000000000000" pitchFamily="2" charset="-78"/>
              </a:rPr>
              <a:t>پاسخ‌دهی </a:t>
            </a:r>
            <a:r>
              <a:rPr lang="fa-IR" dirty="0">
                <a:cs typeface="B Yekan" panose="00000400000000000000" pitchFamily="2" charset="-78"/>
              </a:rPr>
              <a:t>بهتری </a:t>
            </a:r>
            <a:r>
              <a:rPr lang="fa-IR" dirty="0" smtClean="0">
                <a:cs typeface="B Yekan" panose="00000400000000000000" pitchFamily="2" charset="-78"/>
              </a:rPr>
              <a:t>دارند.</a:t>
            </a:r>
            <a:endParaRPr lang="en-US" dirty="0">
              <a:cs typeface="B Yek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E6E27E-8168-472C-821A-B737C3B63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36" y="2405576"/>
            <a:ext cx="3864864" cy="39238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20823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24B33-1BEC-49EA-9D6E-78608994F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4892" y="580846"/>
            <a:ext cx="7729728" cy="1188720"/>
          </a:xfrm>
        </p:spPr>
        <p:txBody>
          <a:bodyPr>
            <a:normAutofit/>
          </a:bodyPr>
          <a:lstStyle/>
          <a:p>
            <a:r>
              <a:rPr lang="fa-IR" sz="3600" spc="0" dirty="0">
                <a:solidFill>
                  <a:srgbClr val="FFC000"/>
                </a:solidFill>
                <a:cs typeface="B Yekan" panose="00000400000000000000" pitchFamily="2" charset="-78"/>
              </a:rPr>
              <a:t>زمان کلیدی برای تغذیه </a:t>
            </a:r>
            <a:endParaRPr lang="en-US" sz="3600" spc="0" dirty="0">
              <a:solidFill>
                <a:srgbClr val="FFC000"/>
              </a:solidFill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482B0E-F071-448F-943E-869327B09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63938" y="2046847"/>
            <a:ext cx="4218590" cy="4811151"/>
          </a:xfrm>
        </p:spPr>
        <p:txBody>
          <a:bodyPr numCol="1"/>
          <a:lstStyle/>
          <a:p>
            <a:pPr marL="0" indent="0" algn="just" rtl="1">
              <a:buNone/>
            </a:pPr>
            <a:r>
              <a:rPr lang="fa-IR" dirty="0" smtClean="0">
                <a:cs typeface="B Yekan" panose="00000400000000000000" pitchFamily="2" charset="-78"/>
              </a:rPr>
              <a:t>مهم‌ترین </a:t>
            </a:r>
            <a:r>
              <a:rPr lang="fa-IR" dirty="0">
                <a:cs typeface="B Yekan" panose="00000400000000000000" pitchFamily="2" charset="-78"/>
              </a:rPr>
              <a:t>زمانه تغذیه درخت </a:t>
            </a:r>
            <a:r>
              <a:rPr lang="fa-IR" dirty="0" smtClean="0">
                <a:cs typeface="B Yekan" panose="00000400000000000000" pitchFamily="2" charset="-78"/>
              </a:rPr>
              <a:t>پسته، از زمان </a:t>
            </a:r>
            <a:r>
              <a:rPr lang="fa-IR" dirty="0">
                <a:cs typeface="B Yekan" panose="00000400000000000000" pitchFamily="2" charset="-78"/>
              </a:rPr>
              <a:t>شروع رشد تا 45 روز بعد از </a:t>
            </a:r>
            <a:r>
              <a:rPr lang="fa-IR" dirty="0" smtClean="0">
                <a:cs typeface="B Yekan" panose="00000400000000000000" pitchFamily="2" charset="-78"/>
              </a:rPr>
              <a:t>آن است.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 smtClean="0">
                <a:cs typeface="B Yekan" panose="00000400000000000000" pitchFamily="2" charset="-78"/>
              </a:rPr>
              <a:t>فعالیت‌هایی </a:t>
            </a:r>
            <a:r>
              <a:rPr lang="fa-IR" dirty="0">
                <a:cs typeface="B Yekan" panose="00000400000000000000" pitchFamily="2" charset="-78"/>
              </a:rPr>
              <a:t>که در این بازه انجام </a:t>
            </a:r>
            <a:r>
              <a:rPr lang="fa-IR" dirty="0" smtClean="0">
                <a:cs typeface="B Yekan" panose="00000400000000000000" pitchFamily="2" charset="-78"/>
              </a:rPr>
              <a:t>می‌شوند </a:t>
            </a:r>
            <a:r>
              <a:rPr lang="fa-IR" dirty="0">
                <a:cs typeface="B Yekan" panose="00000400000000000000" pitchFamily="2" charset="-78"/>
              </a:rPr>
              <a:t>نتیجه را در همان فصل بروز </a:t>
            </a:r>
            <a:r>
              <a:rPr lang="fa-IR" dirty="0" smtClean="0">
                <a:cs typeface="B Yekan" panose="00000400000000000000" pitchFamily="2" charset="-78"/>
              </a:rPr>
              <a:t>می‌دهند.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در این بازه درخت فشار زیادی را تحمل </a:t>
            </a:r>
            <a:r>
              <a:rPr lang="fa-IR" dirty="0" smtClean="0">
                <a:cs typeface="B Yekan" panose="00000400000000000000" pitchFamily="2" charset="-78"/>
              </a:rPr>
              <a:t>می‌کند، چون </a:t>
            </a:r>
            <a:r>
              <a:rPr lang="fa-IR" dirty="0">
                <a:cs typeface="B Yekan" panose="00000400000000000000" pitchFamily="2" charset="-78"/>
              </a:rPr>
              <a:t>باید انرژی لازم برای </a:t>
            </a:r>
            <a:r>
              <a:rPr lang="fa-IR" dirty="0" smtClean="0">
                <a:cs typeface="B Yekan" panose="00000400000000000000" pitchFamily="2" charset="-78"/>
              </a:rPr>
              <a:t>جوانه‌های </a:t>
            </a:r>
            <a:r>
              <a:rPr lang="fa-IR" dirty="0">
                <a:cs typeface="B Yekan" panose="00000400000000000000" pitchFamily="2" charset="-78"/>
              </a:rPr>
              <a:t>گل را فراهم کند تا بازشوند و گرده افشانی مناسب داشته باشند همچنین میوه نشینی و دانه بندی و رشد برگ و سرشاخه هم در این دوران رخ </a:t>
            </a:r>
            <a:r>
              <a:rPr lang="fa-IR" dirty="0" smtClean="0">
                <a:cs typeface="B Yekan" panose="00000400000000000000" pitchFamily="2" charset="-78"/>
              </a:rPr>
              <a:t>می‌دهد.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و باتوجه به سیکل خاص پسته </a:t>
            </a:r>
            <a:r>
              <a:rPr lang="fa-IR" dirty="0" smtClean="0">
                <a:cs typeface="B Yekan" panose="00000400000000000000" pitchFamily="2" charset="-78"/>
              </a:rPr>
              <a:t>جوانه‌های </a:t>
            </a:r>
            <a:r>
              <a:rPr lang="fa-IR" dirty="0">
                <a:cs typeface="B Yekan" panose="00000400000000000000" pitchFamily="2" charset="-78"/>
              </a:rPr>
              <a:t>سال بعد هم در این دوران تشکیل </a:t>
            </a:r>
            <a:r>
              <a:rPr lang="fa-IR" dirty="0" smtClean="0">
                <a:cs typeface="B Yekan" panose="00000400000000000000" pitchFamily="2" charset="-78"/>
              </a:rPr>
              <a:t>می‌شوند.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پس فقر عناصر معدنی و کربوهیدراتی در این بازه محصول دوسال را تحت شعاع قرار </a:t>
            </a:r>
            <a:r>
              <a:rPr lang="fa-IR" dirty="0" smtClean="0">
                <a:cs typeface="B Yekan" panose="00000400000000000000" pitchFamily="2" charset="-78"/>
              </a:rPr>
              <a:t>می‌دهد.</a:t>
            </a:r>
            <a:endParaRPr lang="en-US" dirty="0">
              <a:cs typeface="B Yekan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8F3895-1515-48B8-930D-77C8F4326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36" y="2338313"/>
            <a:ext cx="3534508" cy="4228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689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15B48-BC58-4420-8BC7-43F204303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spc="0" dirty="0">
                <a:solidFill>
                  <a:srgbClr val="FFC000"/>
                </a:solidFill>
                <a:cs typeface="B Yekan" panose="00000400000000000000" pitchFamily="2" charset="-78"/>
              </a:rPr>
              <a:t>تغذیه در </a:t>
            </a:r>
            <a:r>
              <a:rPr lang="fa-IR" sz="3600" spc="0" dirty="0" smtClean="0">
                <a:solidFill>
                  <a:srgbClr val="FFC000"/>
                </a:solidFill>
                <a:cs typeface="B Yekan" panose="00000400000000000000" pitchFamily="2" charset="-78"/>
              </a:rPr>
              <a:t>سال‌های </a:t>
            </a:r>
            <a:r>
              <a:rPr lang="fa-IR" sz="3600" spc="0" dirty="0">
                <a:solidFill>
                  <a:srgbClr val="FFC000"/>
                </a:solidFill>
                <a:cs typeface="B Yekan" panose="00000400000000000000" pitchFamily="2" charset="-78"/>
              </a:rPr>
              <a:t>کم بار و پر بار </a:t>
            </a:r>
            <a:endParaRPr lang="en-US" sz="3600" spc="0" dirty="0">
              <a:solidFill>
                <a:srgbClr val="FFC000"/>
              </a:solidFill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63C391-60BC-48CC-9039-1F13F1B49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43966"/>
            <a:ext cx="7729728" cy="3851837"/>
          </a:xfrm>
        </p:spPr>
        <p:txBody>
          <a:bodyPr>
            <a:noAutofit/>
          </a:bodyPr>
          <a:lstStyle/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سیستم درخت </a:t>
            </a:r>
            <a:r>
              <a:rPr lang="fa-IR" dirty="0" smtClean="0">
                <a:cs typeface="B Yekan" panose="00000400000000000000" pitchFamily="2" charset="-78"/>
              </a:rPr>
              <a:t>پسته، </a:t>
            </a:r>
            <a:r>
              <a:rPr lang="fa-IR" dirty="0">
                <a:cs typeface="B Yekan" panose="00000400000000000000" pitchFamily="2" charset="-78"/>
              </a:rPr>
              <a:t>سیستم </a:t>
            </a:r>
            <a:r>
              <a:rPr lang="fa-IR" dirty="0" smtClean="0">
                <a:cs typeface="B Yekan" panose="00000400000000000000" pitchFamily="2" charset="-78"/>
              </a:rPr>
              <a:t>جذب، توزیع </a:t>
            </a:r>
            <a:r>
              <a:rPr lang="fa-IR" dirty="0">
                <a:cs typeface="B Yekan" panose="00000400000000000000" pitchFamily="2" charset="-78"/>
              </a:rPr>
              <a:t>و ذخیره </a:t>
            </a:r>
            <a:r>
              <a:rPr lang="fa-IR" dirty="0" smtClean="0">
                <a:cs typeface="B Yekan" panose="00000400000000000000" pitchFamily="2" charset="-78"/>
              </a:rPr>
              <a:t>است.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به این صورت که در </a:t>
            </a:r>
            <a:r>
              <a:rPr lang="fa-IR" dirty="0" smtClean="0">
                <a:cs typeface="B Yekan" panose="00000400000000000000" pitchFamily="2" charset="-78"/>
              </a:rPr>
              <a:t>سال‌های </a:t>
            </a:r>
            <a:r>
              <a:rPr lang="fa-IR" dirty="0">
                <a:cs typeface="B Yekan" panose="00000400000000000000" pitchFamily="2" charset="-78"/>
              </a:rPr>
              <a:t>کم محصول درخت درحال جذب و ذخیره مواد غذایی است </a:t>
            </a: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و در </a:t>
            </a:r>
            <a:r>
              <a:rPr lang="fa-IR" dirty="0" smtClean="0">
                <a:cs typeface="B Yekan" panose="00000400000000000000" pitchFamily="2" charset="-78"/>
              </a:rPr>
              <a:t>سال‌های </a:t>
            </a:r>
            <a:r>
              <a:rPr lang="fa-IR" dirty="0">
                <a:cs typeface="B Yekan" panose="00000400000000000000" pitchFamily="2" charset="-78"/>
              </a:rPr>
              <a:t>پر محصول از این </a:t>
            </a:r>
            <a:r>
              <a:rPr lang="fa-IR" dirty="0" smtClean="0">
                <a:cs typeface="B Yekan" panose="00000400000000000000" pitchFamily="2" charset="-78"/>
              </a:rPr>
              <a:t>ذخیره </a:t>
            </a:r>
            <a:r>
              <a:rPr lang="fa-IR" dirty="0">
                <a:cs typeface="B Yekan" panose="00000400000000000000" pitchFamily="2" charset="-78"/>
              </a:rPr>
              <a:t>استفاده </a:t>
            </a:r>
            <a:r>
              <a:rPr lang="fa-IR" dirty="0" smtClean="0">
                <a:cs typeface="B Yekan" panose="00000400000000000000" pitchFamily="2" charset="-78"/>
              </a:rPr>
              <a:t>می‌کند.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پس لازم است در </a:t>
            </a:r>
            <a:r>
              <a:rPr lang="fa-IR" dirty="0" smtClean="0">
                <a:cs typeface="B Yekan" panose="00000400000000000000" pitchFamily="2" charset="-78"/>
              </a:rPr>
              <a:t>سال‌های </a:t>
            </a:r>
            <a:r>
              <a:rPr lang="fa-IR" dirty="0">
                <a:cs typeface="B Yekan" panose="00000400000000000000" pitchFamily="2" charset="-78"/>
              </a:rPr>
              <a:t>کم محصول </a:t>
            </a:r>
            <a:r>
              <a:rPr lang="fa-IR" dirty="0" smtClean="0">
                <a:cs typeface="B Yekan" panose="00000400000000000000" pitchFamily="2" charset="-78"/>
              </a:rPr>
              <a:t>میزان فسفات و ازت </a:t>
            </a:r>
            <a:r>
              <a:rPr lang="fa-IR" dirty="0">
                <a:cs typeface="B Yekan" panose="00000400000000000000" pitchFamily="2" charset="-78"/>
              </a:rPr>
              <a:t>را تا 10% بیشتر از </a:t>
            </a:r>
            <a:r>
              <a:rPr lang="fa-IR" dirty="0" smtClean="0">
                <a:cs typeface="B Yekan" panose="00000400000000000000" pitchFamily="2" charset="-78"/>
              </a:rPr>
              <a:t>سال‌های </a:t>
            </a:r>
            <a:r>
              <a:rPr lang="fa-IR" dirty="0">
                <a:cs typeface="B Yekan" panose="00000400000000000000" pitchFamily="2" charset="-78"/>
              </a:rPr>
              <a:t>پر محصول </a:t>
            </a:r>
            <a:r>
              <a:rPr lang="fa-IR" dirty="0" smtClean="0">
                <a:cs typeface="B Yekan" panose="00000400000000000000" pitchFamily="2" charset="-78"/>
              </a:rPr>
              <a:t>بدهیم.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البته باید در نظر داشت که میزان پتاس در </a:t>
            </a:r>
            <a:r>
              <a:rPr lang="fa-IR" dirty="0" smtClean="0">
                <a:cs typeface="B Yekan" panose="00000400000000000000" pitchFamily="2" charset="-78"/>
              </a:rPr>
              <a:t>سال‌های </a:t>
            </a:r>
            <a:r>
              <a:rPr lang="fa-IR" dirty="0">
                <a:cs typeface="B Yekan" panose="00000400000000000000" pitchFamily="2" charset="-78"/>
              </a:rPr>
              <a:t>پر بازده باید 2 برابر </a:t>
            </a:r>
            <a:r>
              <a:rPr lang="fa-IR" dirty="0" smtClean="0">
                <a:cs typeface="B Yekan" panose="00000400000000000000" pitchFamily="2" charset="-78"/>
              </a:rPr>
              <a:t>باشد.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در </a:t>
            </a:r>
            <a:r>
              <a:rPr lang="fa-IR" dirty="0" smtClean="0">
                <a:cs typeface="B Yekan" panose="00000400000000000000" pitchFamily="2" charset="-78"/>
              </a:rPr>
              <a:t>سال‌های </a:t>
            </a:r>
            <a:r>
              <a:rPr lang="fa-IR" dirty="0">
                <a:cs typeface="B Yekan" panose="00000400000000000000" pitchFamily="2" charset="-78"/>
              </a:rPr>
              <a:t>پر محصول </a:t>
            </a:r>
            <a:r>
              <a:rPr lang="fa-IR" dirty="0" smtClean="0">
                <a:cs typeface="B Yekan" panose="00000400000000000000" pitchFamily="2" charset="-78"/>
              </a:rPr>
              <a:t>برگ‌ها </a:t>
            </a:r>
            <a:r>
              <a:rPr lang="fa-IR" dirty="0">
                <a:cs typeface="B Yekan" panose="00000400000000000000" pitchFamily="2" charset="-78"/>
              </a:rPr>
              <a:t>علائم کمبود نیتروژن را از خود بروز </a:t>
            </a:r>
            <a:r>
              <a:rPr lang="fa-IR" dirty="0" smtClean="0">
                <a:cs typeface="B Yekan" panose="00000400000000000000" pitchFamily="2" charset="-78"/>
              </a:rPr>
              <a:t>می‌دهند </a:t>
            </a:r>
            <a:r>
              <a:rPr lang="fa-IR" dirty="0">
                <a:cs typeface="B Yekan" panose="00000400000000000000" pitchFamily="2" charset="-78"/>
              </a:rPr>
              <a:t>چون در حال ذخیره </a:t>
            </a:r>
            <a:r>
              <a:rPr lang="fa-IR" dirty="0" smtClean="0">
                <a:cs typeface="B Yekan" panose="00000400000000000000" pitchFamily="2" charset="-78"/>
              </a:rPr>
              <a:t>هستند.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پس توجه به </a:t>
            </a:r>
            <a:r>
              <a:rPr lang="fa-IR" dirty="0" smtClean="0">
                <a:cs typeface="B Yekan" panose="00000400000000000000" pitchFamily="2" charset="-78"/>
              </a:rPr>
              <a:t>نیازهای تغذیه‌ای </a:t>
            </a:r>
            <a:r>
              <a:rPr lang="fa-IR" dirty="0">
                <a:cs typeface="B Yekan" panose="00000400000000000000" pitchFamily="2" charset="-78"/>
              </a:rPr>
              <a:t>در </a:t>
            </a:r>
            <a:r>
              <a:rPr lang="fa-IR" dirty="0" smtClean="0">
                <a:cs typeface="B Yekan" panose="00000400000000000000" pitchFamily="2" charset="-78"/>
              </a:rPr>
              <a:t>سال‌های </a:t>
            </a:r>
            <a:r>
              <a:rPr lang="fa-IR" dirty="0">
                <a:cs typeface="B Yekan" panose="00000400000000000000" pitchFamily="2" charset="-78"/>
              </a:rPr>
              <a:t>کم محصول مانند ورزشکاری است که  در دوره تمرین برای مسابقات </a:t>
            </a:r>
            <a:r>
              <a:rPr lang="fa-IR" dirty="0" smtClean="0">
                <a:cs typeface="B Yekan" panose="00000400000000000000" pitchFamily="2" charset="-78"/>
              </a:rPr>
              <a:t>آماده می‌شود.</a:t>
            </a:r>
            <a:endParaRPr lang="en-US" dirty="0">
              <a:cs typeface="B Yek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30855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978E4-5DB8-4EAD-9D1D-8E662BAC2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600" dirty="0">
                <a:solidFill>
                  <a:srgbClr val="FFC000"/>
                </a:solidFill>
                <a:cs typeface="B Yekan" panose="00000400000000000000" pitchFamily="2" charset="-78"/>
              </a:rPr>
              <a:t>سخن پایانی :</a:t>
            </a:r>
            <a:endParaRPr lang="en-US" sz="3600" dirty="0">
              <a:solidFill>
                <a:srgbClr val="FFC000"/>
              </a:solidFill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F41BC9-8F7A-4DC2-BC9A-88AFAC2E00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2630" y="2366427"/>
            <a:ext cx="3864864" cy="4219956"/>
          </a:xfrm>
        </p:spPr>
        <p:txBody>
          <a:bodyPr numCol="1"/>
          <a:lstStyle/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در </a:t>
            </a:r>
            <a:r>
              <a:rPr lang="fa-IR" dirty="0" smtClean="0">
                <a:cs typeface="B Yekan" panose="00000400000000000000" pitchFamily="2" charset="-78"/>
              </a:rPr>
              <a:t>سال‌های </a:t>
            </a:r>
            <a:r>
              <a:rPr lang="fa-IR" dirty="0">
                <a:cs typeface="B Yekan" panose="00000400000000000000" pitchFamily="2" charset="-78"/>
              </a:rPr>
              <a:t>اخیر گونه انسان سعی در کنترل تمام اکوسیستم داشته و نظم طبیعت که حاصل </a:t>
            </a:r>
            <a:r>
              <a:rPr lang="fa-IR" dirty="0" smtClean="0">
                <a:cs typeface="B Yekan" panose="00000400000000000000" pitchFamily="2" charset="-78"/>
              </a:rPr>
              <a:t>میلیون‌ها </a:t>
            </a:r>
            <a:r>
              <a:rPr lang="fa-IR" dirty="0">
                <a:cs typeface="B Yekan" panose="00000400000000000000" pitchFamily="2" charset="-78"/>
              </a:rPr>
              <a:t>سال تکامل بوده را </a:t>
            </a:r>
            <a:r>
              <a:rPr lang="fa-IR" dirty="0" smtClean="0">
                <a:cs typeface="B Yekan" panose="00000400000000000000" pitchFamily="2" charset="-78"/>
              </a:rPr>
              <a:t>دست‌خوش </a:t>
            </a:r>
            <a:r>
              <a:rPr lang="fa-IR" dirty="0">
                <a:cs typeface="B Yekan" panose="00000400000000000000" pitchFamily="2" charset="-78"/>
              </a:rPr>
              <a:t>تغییر کرده  است.</a:t>
            </a: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این کار عواقب جبران ناپذیری بر روی تمام موجودات بر جای </a:t>
            </a:r>
            <a:r>
              <a:rPr lang="fa-IR" dirty="0" smtClean="0">
                <a:cs typeface="B Yekan" panose="00000400000000000000" pitchFamily="2" charset="-78"/>
              </a:rPr>
              <a:t>گذاشته.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پس به عنوان یک </a:t>
            </a:r>
            <a:r>
              <a:rPr lang="fa-IR" dirty="0" smtClean="0">
                <a:cs typeface="B Yekan" panose="00000400000000000000" pitchFamily="2" charset="-78"/>
              </a:rPr>
              <a:t>مهندس  </a:t>
            </a:r>
            <a:r>
              <a:rPr lang="fa-IR" dirty="0">
                <a:cs typeface="B Yekan" panose="00000400000000000000" pitchFamily="2" charset="-78"/>
              </a:rPr>
              <a:t>کشاورزی نسل جدید توقع </a:t>
            </a:r>
            <a:r>
              <a:rPr lang="fa-IR" dirty="0" smtClean="0">
                <a:cs typeface="B Yekan" panose="00000400000000000000" pitchFamily="2" charset="-78"/>
              </a:rPr>
              <a:t>می‌رود </a:t>
            </a:r>
            <a:r>
              <a:rPr lang="fa-IR" dirty="0">
                <a:cs typeface="B Yekan" panose="00000400000000000000" pitchFamily="2" charset="-78"/>
              </a:rPr>
              <a:t>با شناخت بهتر تعاملات </a:t>
            </a:r>
            <a:r>
              <a:rPr lang="fa-IR" dirty="0" smtClean="0">
                <a:cs typeface="B Yekan" panose="00000400000000000000" pitchFamily="2" charset="-78"/>
              </a:rPr>
              <a:t>پویای </a:t>
            </a:r>
            <a:r>
              <a:rPr lang="fa-IR" dirty="0">
                <a:cs typeface="B Yekan" panose="00000400000000000000" pitchFamily="2" charset="-78"/>
              </a:rPr>
              <a:t>گیاه و محیط اطراف در افزایش روند تولید کوشا </a:t>
            </a:r>
            <a:r>
              <a:rPr lang="fa-IR" dirty="0" smtClean="0">
                <a:cs typeface="B Yekan" panose="00000400000000000000" pitchFamily="2" charset="-78"/>
              </a:rPr>
              <a:t>باشند </a:t>
            </a:r>
            <a:r>
              <a:rPr lang="fa-IR" dirty="0">
                <a:cs typeface="B Yekan" panose="00000400000000000000" pitchFamily="2" charset="-78"/>
              </a:rPr>
              <a:t>و هرگز در روند این </a:t>
            </a:r>
            <a:r>
              <a:rPr lang="fa-IR" dirty="0" smtClean="0">
                <a:cs typeface="B Yekan" panose="00000400000000000000" pitchFamily="2" charset="-78"/>
              </a:rPr>
              <a:t>دستورزی‌ها </a:t>
            </a:r>
            <a:r>
              <a:rPr lang="fa-IR" dirty="0">
                <a:cs typeface="B Yekan" panose="00000400000000000000" pitchFamily="2" charset="-78"/>
              </a:rPr>
              <a:t>نظم طبیعت را برهم نزنند.</a:t>
            </a: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و همواره تولید پایدار و ایمن را اولویت قرار </a:t>
            </a:r>
            <a:r>
              <a:rPr lang="fa-IR" dirty="0" smtClean="0">
                <a:cs typeface="B Yekan" panose="00000400000000000000" pitchFamily="2" charset="-78"/>
              </a:rPr>
              <a:t>دهند.</a:t>
            </a:r>
            <a:endParaRPr lang="fa-IR" dirty="0">
              <a:cs typeface="B Yekan" panose="00000400000000000000" pitchFamily="2" charset="-78"/>
            </a:endParaRPr>
          </a:p>
          <a:p>
            <a:pPr algn="just" rtl="1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A83413-F83A-4EE0-A89A-4B856C8E0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646" y="3059502"/>
            <a:ext cx="5043500" cy="2833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510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7EF76-EBBD-4104-9CF2-EA91B95F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fa-IR" sz="4400" spc="0" dirty="0">
                <a:solidFill>
                  <a:srgbClr val="002060"/>
                </a:solidFill>
              </a:rPr>
              <a:t>با تشکر از توجه شما</a:t>
            </a:r>
            <a:endParaRPr lang="en-US" sz="4400" spc="0" dirty="0">
              <a:solidFill>
                <a:srgbClr val="00206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AC65D9-B493-439E-AC5F-9DC15448F4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920203" y="5978769"/>
            <a:ext cx="6801612" cy="548639"/>
          </a:xfrm>
        </p:spPr>
        <p:txBody>
          <a:bodyPr>
            <a:normAutofit/>
          </a:bodyPr>
          <a:lstStyle/>
          <a:p>
            <a:r>
              <a:rPr lang="fa-IR" sz="2400" dirty="0">
                <a:solidFill>
                  <a:srgbClr val="002060"/>
                </a:solidFill>
                <a:cs typeface="B Yekan" panose="00000400000000000000" pitchFamily="2" charset="-78"/>
              </a:rPr>
              <a:t>افرا محمدیان</a:t>
            </a:r>
            <a:endParaRPr lang="en-US" sz="2400" dirty="0">
              <a:solidFill>
                <a:srgbClr val="002060"/>
              </a:solidFill>
              <a:cs typeface="B Yekan" panose="00000400000000000000" pitchFamily="2" charset="-78"/>
            </a:endParaRPr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B14CE611-7ECB-4C5F-B568-8F754C9B28DF}"/>
              </a:ext>
            </a:extLst>
          </p:cNvPr>
          <p:cNvSpPr/>
          <p:nvPr/>
        </p:nvSpPr>
        <p:spPr>
          <a:xfrm>
            <a:off x="8194432" y="2752504"/>
            <a:ext cx="914400" cy="914400"/>
          </a:xfrm>
          <a:prstGeom prst="diamo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9607FA95-FC0C-47BB-A4E5-30BD8E2981DD}"/>
              </a:ext>
            </a:extLst>
          </p:cNvPr>
          <p:cNvSpPr/>
          <p:nvPr/>
        </p:nvSpPr>
        <p:spPr>
          <a:xfrm>
            <a:off x="3083170" y="2752504"/>
            <a:ext cx="914400" cy="914400"/>
          </a:xfrm>
          <a:prstGeom prst="diamon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15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AD567-7527-4B18-A49A-CE3580560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spc="0" dirty="0">
                <a:cs typeface="B Yekan" panose="00000400000000000000" pitchFamily="2" charset="-78"/>
              </a:rPr>
              <a:t>فهرست موضوعات</a:t>
            </a:r>
            <a:endParaRPr lang="en-US" sz="3600" spc="0" dirty="0">
              <a:cs typeface="B Yekan" panose="00000400000000000000" pitchFamily="2" charset="-78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8294FBB-9D1E-42E4-A2A5-D4DF0B4395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5009547"/>
              </p:ext>
            </p:extLst>
          </p:nvPr>
        </p:nvGraphicFramePr>
        <p:xfrm>
          <a:off x="6735763" y="804863"/>
          <a:ext cx="4816475" cy="524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A6A448-17F0-4DF2-9B92-DB5904B8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1FEAD091-08B0-457C-A702-2DA6929CE946}"/>
              </a:ext>
            </a:extLst>
          </p:cNvPr>
          <p:cNvSpPr/>
          <p:nvPr/>
        </p:nvSpPr>
        <p:spPr>
          <a:xfrm>
            <a:off x="4834128" y="2357376"/>
            <a:ext cx="914400" cy="91440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46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57B82-B229-4107-8BE2-906912D52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839738"/>
            <a:ext cx="7729728" cy="1188720"/>
          </a:xfrm>
        </p:spPr>
        <p:txBody>
          <a:bodyPr>
            <a:normAutofit/>
          </a:bodyPr>
          <a:lstStyle/>
          <a:p>
            <a:r>
              <a:rPr lang="fa-IR" sz="3600" spc="0" dirty="0">
                <a:solidFill>
                  <a:srgbClr val="FFC000"/>
                </a:solidFill>
                <a:cs typeface="B Yekan" panose="00000400000000000000" pitchFamily="2" charset="-78"/>
              </a:rPr>
              <a:t>فیزیولوژی درختان خزاندار</a:t>
            </a:r>
            <a:endParaRPr lang="en-US" sz="3600" spc="0" dirty="0">
              <a:solidFill>
                <a:srgbClr val="FFC000"/>
              </a:solidFill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54C95-8931-42FA-9831-E0F7F91EB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930" y="2475914"/>
            <a:ext cx="7259867" cy="4289592"/>
          </a:xfrm>
        </p:spPr>
        <p:txBody>
          <a:bodyPr numCol="2">
            <a:normAutofit/>
          </a:bodyPr>
          <a:lstStyle/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به طور کلی گیاهان خزاندار  با شروع سرمای پاییز </a:t>
            </a:r>
            <a:r>
              <a:rPr lang="fa-IR" dirty="0" smtClean="0">
                <a:cs typeface="B Yekan" panose="00000400000000000000" pitchFamily="2" charset="-78"/>
              </a:rPr>
              <a:t>برگ‌های </a:t>
            </a:r>
            <a:r>
              <a:rPr lang="fa-IR" dirty="0">
                <a:cs typeface="B Yekan" panose="00000400000000000000" pitchFamily="2" charset="-78"/>
              </a:rPr>
              <a:t>خود را از دست </a:t>
            </a:r>
            <a:r>
              <a:rPr lang="fa-IR" dirty="0" smtClean="0">
                <a:cs typeface="B Yekan" panose="00000400000000000000" pitchFamily="2" charset="-78"/>
              </a:rPr>
              <a:t>می‌دهند </a:t>
            </a:r>
            <a:r>
              <a:rPr lang="fa-IR" dirty="0">
                <a:cs typeface="B Yekan" panose="00000400000000000000" pitchFamily="2" charset="-78"/>
              </a:rPr>
              <a:t>و به خواب زمستانی </a:t>
            </a:r>
            <a:r>
              <a:rPr lang="fa-IR" dirty="0" smtClean="0">
                <a:cs typeface="B Yekan" panose="00000400000000000000" pitchFamily="2" charset="-78"/>
              </a:rPr>
              <a:t>می‌روند </a:t>
            </a:r>
            <a:r>
              <a:rPr lang="fa-IR" dirty="0">
                <a:cs typeface="B Yeka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درختان در پاسخ به کاهش درجه حرارت و کاهش نور آفتاب، فعالیت‌هایشان را به حداقل می‌رسانند، و پیش از شروع مجدد نیاز به مرحله طولانی سرما دارند تا مراحل رشد فیزیولوژیکی </a:t>
            </a:r>
            <a:r>
              <a:rPr lang="fa-IR" dirty="0" smtClean="0">
                <a:cs typeface="B Yekan" panose="00000400000000000000" pitchFamily="2" charset="-78"/>
              </a:rPr>
              <a:t>جوانه‌ها </a:t>
            </a:r>
            <a:r>
              <a:rPr lang="fa-IR" dirty="0">
                <a:cs typeface="B Yekan" panose="00000400000000000000" pitchFamily="2" charset="-78"/>
              </a:rPr>
              <a:t>تکمیل شود.</a:t>
            </a: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سپس با شروع بهار و و بلند شدن طول روز گیاه از رکود زمستانه خارج </a:t>
            </a:r>
            <a:r>
              <a:rPr lang="fa-IR" dirty="0" smtClean="0">
                <a:cs typeface="B Yekan" panose="00000400000000000000" pitchFamily="2" charset="-78"/>
              </a:rPr>
              <a:t>می‌شود </a:t>
            </a:r>
            <a:r>
              <a:rPr lang="fa-IR" dirty="0">
                <a:cs typeface="B Yekan" panose="00000400000000000000" pitchFamily="2" charset="-78"/>
              </a:rPr>
              <a:t>و برگ و جوانه شروع به سبز شدن </a:t>
            </a:r>
            <a:r>
              <a:rPr lang="fa-IR" dirty="0" smtClean="0">
                <a:cs typeface="B Yekan" panose="00000400000000000000" pitchFamily="2" charset="-78"/>
              </a:rPr>
              <a:t>می‌کنند</a:t>
            </a:r>
            <a:r>
              <a:rPr lang="fa-IR" dirty="0">
                <a:cs typeface="B Yekan" panose="00000400000000000000" pitchFamily="2" charset="-78"/>
              </a:rPr>
              <a:t>.</a:t>
            </a:r>
            <a:endParaRPr lang="en-US" dirty="0">
              <a:cs typeface="B Yek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A610F3-9F49-4902-B32C-CF1C78F3A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36" y="2587401"/>
            <a:ext cx="3864864" cy="36743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3594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2DCA3-710B-4188-B09B-A92E3CA90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spc="0" dirty="0">
                <a:solidFill>
                  <a:srgbClr val="FFC000"/>
                </a:solidFill>
                <a:cs typeface="B Yekan" panose="00000400000000000000" pitchFamily="2" charset="-78"/>
              </a:rPr>
              <a:t>تغییرات اقلیمی و </a:t>
            </a:r>
            <a:r>
              <a:rPr lang="fa-IR" sz="3600" spc="0" dirty="0" smtClean="0">
                <a:solidFill>
                  <a:srgbClr val="FFC000"/>
                </a:solidFill>
                <a:cs typeface="B Yekan" panose="00000400000000000000" pitchFamily="2" charset="-78"/>
              </a:rPr>
              <a:t>ناپایداری </a:t>
            </a:r>
            <a:r>
              <a:rPr lang="fa-IR" sz="3600" spc="0" dirty="0">
                <a:solidFill>
                  <a:srgbClr val="FFC000"/>
                </a:solidFill>
                <a:cs typeface="B Yekan" panose="00000400000000000000" pitchFamily="2" charset="-78"/>
              </a:rPr>
              <a:t>هوای بهار</a:t>
            </a:r>
            <a:endParaRPr lang="en-US" sz="3600" spc="0" dirty="0">
              <a:solidFill>
                <a:srgbClr val="FFC000"/>
              </a:solidFill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8FB74-BDE0-45D9-9928-29461DA36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595841"/>
            <a:ext cx="4045527" cy="3819027"/>
          </a:xfrm>
        </p:spPr>
        <p:txBody>
          <a:bodyPr numCol="1">
            <a:normAutofit/>
          </a:bodyPr>
          <a:lstStyle/>
          <a:p>
            <a:pPr marL="228600" lvl="1" indent="0" algn="just" rtl="1">
              <a:buNone/>
            </a:pPr>
            <a:r>
              <a:rPr lang="fa-IR" sz="1800" dirty="0">
                <a:cs typeface="B Yekan" panose="00000400000000000000" pitchFamily="2" charset="-78"/>
              </a:rPr>
              <a:t>در زمان شروع فعالیت </a:t>
            </a:r>
            <a:r>
              <a:rPr lang="fa-IR" sz="1800" dirty="0" smtClean="0">
                <a:cs typeface="B Yekan" panose="00000400000000000000" pitchFamily="2" charset="-78"/>
              </a:rPr>
              <a:t>جوانه‌ها، </a:t>
            </a:r>
            <a:r>
              <a:rPr lang="fa-IR" sz="1800" dirty="0">
                <a:cs typeface="B Yekan" panose="00000400000000000000" pitchFamily="2" charset="-78"/>
              </a:rPr>
              <a:t>دمای هوا از </a:t>
            </a:r>
            <a:r>
              <a:rPr lang="fa-IR" sz="1800" dirty="0" smtClean="0">
                <a:cs typeface="B Yekan" panose="00000400000000000000" pitchFamily="2" charset="-78"/>
              </a:rPr>
              <a:t>مهم‌ترین </a:t>
            </a:r>
            <a:r>
              <a:rPr lang="fa-IR" sz="1800" dirty="0">
                <a:cs typeface="B Yekan" panose="00000400000000000000" pitchFamily="2" charset="-78"/>
              </a:rPr>
              <a:t>عوامل تایین کننده زمان ظهور گل و برگ است.</a:t>
            </a:r>
          </a:p>
          <a:p>
            <a:pPr marL="228600" lvl="1" indent="0" algn="just" rtl="1">
              <a:buNone/>
            </a:pPr>
            <a:r>
              <a:rPr lang="fa-IR" sz="1800" dirty="0">
                <a:cs typeface="B Yekan" panose="00000400000000000000" pitchFamily="2" charset="-78"/>
              </a:rPr>
              <a:t>سرمای زودرس و یا گرمای زودرس </a:t>
            </a:r>
            <a:r>
              <a:rPr lang="fa-IR" sz="1800" dirty="0" smtClean="0">
                <a:cs typeface="B Yekan" panose="00000400000000000000" pitchFamily="2" charset="-78"/>
              </a:rPr>
              <a:t>می‌تواند </a:t>
            </a:r>
            <a:r>
              <a:rPr lang="fa-IR" sz="1800" dirty="0">
                <a:cs typeface="B Yekan" panose="00000400000000000000" pitchFamily="2" charset="-78"/>
              </a:rPr>
              <a:t>در روند رشد مشکلاتی ایجاد </a:t>
            </a:r>
            <a:r>
              <a:rPr lang="fa-IR" sz="1800" dirty="0" smtClean="0">
                <a:cs typeface="B Yekan" panose="00000400000000000000" pitchFamily="2" charset="-78"/>
              </a:rPr>
              <a:t>کند</a:t>
            </a:r>
            <a:r>
              <a:rPr lang="fa-IR" sz="1800" dirty="0">
                <a:cs typeface="B Yekan" panose="00000400000000000000" pitchFamily="2" charset="-78"/>
              </a:rPr>
              <a:t>.</a:t>
            </a:r>
          </a:p>
          <a:p>
            <a:pPr marL="228600" lvl="1" indent="0" algn="just" rtl="1">
              <a:buNone/>
            </a:pPr>
            <a:r>
              <a:rPr lang="fa-IR" sz="1800" dirty="0">
                <a:cs typeface="B Yekan" panose="00000400000000000000" pitchFamily="2" charset="-78"/>
              </a:rPr>
              <a:t>به خصوص در کشاورزی تجاری که ارقام کشت شده سلکسیون شده </a:t>
            </a:r>
            <a:r>
              <a:rPr lang="fa-IR" sz="1800" dirty="0" smtClean="0">
                <a:cs typeface="B Yekan" panose="00000400000000000000" pitchFamily="2" charset="-78"/>
              </a:rPr>
              <a:t>هستند و </a:t>
            </a:r>
            <a:r>
              <a:rPr lang="fa-IR" sz="1800" dirty="0">
                <a:cs typeface="B Yekan" panose="00000400000000000000" pitchFamily="2" charset="-78"/>
              </a:rPr>
              <a:t>درصورت حساس بودن یک رقم به عوامل </a:t>
            </a:r>
            <a:r>
              <a:rPr lang="fa-IR" sz="1800" dirty="0" smtClean="0">
                <a:cs typeface="B Yekan" panose="00000400000000000000" pitchFamily="2" charset="-78"/>
              </a:rPr>
              <a:t>خارجی، </a:t>
            </a:r>
            <a:r>
              <a:rPr lang="fa-IR" sz="1800" dirty="0">
                <a:cs typeface="B Yekan" panose="00000400000000000000" pitchFamily="2" charset="-78"/>
              </a:rPr>
              <a:t>تمام سطح زیر کشت در معرض خطر </a:t>
            </a:r>
            <a:r>
              <a:rPr lang="fa-IR" sz="1800" dirty="0" smtClean="0">
                <a:cs typeface="B Yekan" panose="00000400000000000000" pitchFamily="2" charset="-78"/>
              </a:rPr>
              <a:t>است.</a:t>
            </a:r>
            <a:endParaRPr lang="fa-IR" sz="1800" dirty="0">
              <a:cs typeface="B Yekan" panose="00000400000000000000" pitchFamily="2" charset="-78"/>
            </a:endParaRPr>
          </a:p>
          <a:p>
            <a:pPr marL="228600" lvl="1" indent="0" algn="just" rtl="1">
              <a:buNone/>
            </a:pPr>
            <a:r>
              <a:rPr lang="fa-IR" sz="1800" dirty="0">
                <a:cs typeface="B Yekan" panose="00000400000000000000" pitchFamily="2" charset="-78"/>
              </a:rPr>
              <a:t>سبز شدن </a:t>
            </a:r>
            <a:r>
              <a:rPr lang="fa-IR" sz="1800" dirty="0" smtClean="0">
                <a:cs typeface="B Yekan" panose="00000400000000000000" pitchFamily="2" charset="-78"/>
              </a:rPr>
              <a:t>جوانه‌های </a:t>
            </a:r>
            <a:r>
              <a:rPr lang="fa-IR" sz="1800" dirty="0">
                <a:cs typeface="B Yekan" panose="00000400000000000000" pitchFamily="2" charset="-78"/>
              </a:rPr>
              <a:t>گل در بهار تابع دما و طول روز </a:t>
            </a:r>
            <a:r>
              <a:rPr lang="fa-IR" sz="1800" dirty="0" smtClean="0">
                <a:cs typeface="B Yekan" panose="00000400000000000000" pitchFamily="2" charset="-78"/>
              </a:rPr>
              <a:t>هستند.</a:t>
            </a:r>
            <a:endParaRPr lang="fa-IR" sz="1800" dirty="0">
              <a:cs typeface="B Yekan" panose="00000400000000000000" pitchFamily="2" charset="-78"/>
            </a:endParaRPr>
          </a:p>
          <a:p>
            <a:pPr marL="228600" lvl="1" indent="0" algn="r">
              <a:buNone/>
            </a:pPr>
            <a:endParaRPr lang="en-US" sz="1800" dirty="0">
              <a:cs typeface="B Yek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225829-0ED7-4ADD-AC9C-AAF3139F7A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36" y="2795893"/>
            <a:ext cx="3227129" cy="318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885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E0992-B0EB-44D2-9B47-0417DBD17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0523" y="783090"/>
            <a:ext cx="7729728" cy="1188720"/>
          </a:xfrm>
        </p:spPr>
        <p:txBody>
          <a:bodyPr>
            <a:normAutofit/>
          </a:bodyPr>
          <a:lstStyle/>
          <a:p>
            <a:r>
              <a:rPr lang="fa-IR" sz="3200" spc="0" dirty="0">
                <a:solidFill>
                  <a:srgbClr val="FFC000"/>
                </a:solidFill>
                <a:cs typeface="B Yekan" panose="00000400000000000000" pitchFamily="2" charset="-78"/>
              </a:rPr>
              <a:t>تاثیر گرمای زودرس بهاره روی درخت پسته</a:t>
            </a:r>
            <a:endParaRPr lang="en-US" sz="3200" spc="0" dirty="0">
              <a:solidFill>
                <a:srgbClr val="FFC000"/>
              </a:solidFill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04957-301E-417D-90ED-959D1DECF8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0486" y="2369442"/>
            <a:ext cx="4484186" cy="4192172"/>
          </a:xfrm>
        </p:spPr>
        <p:txBody>
          <a:bodyPr numCol="1">
            <a:normAutofit/>
          </a:bodyPr>
          <a:lstStyle/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درخت پسته بعد از تامین نیاز سرمایی در </a:t>
            </a:r>
            <a:r>
              <a:rPr lang="fa-IR" dirty="0" smtClean="0">
                <a:cs typeface="B Yekan" panose="00000400000000000000" pitchFamily="2" charset="-78"/>
              </a:rPr>
              <a:t>زمستان، با </a:t>
            </a:r>
            <a:r>
              <a:rPr lang="fa-IR" dirty="0">
                <a:cs typeface="B Yekan" panose="00000400000000000000" pitchFamily="2" charset="-78"/>
              </a:rPr>
              <a:t>طولانی شدن روزها در بهار از رکود خارج شده و روند رشد را از سر </a:t>
            </a:r>
            <a:r>
              <a:rPr lang="fa-IR" dirty="0" smtClean="0">
                <a:cs typeface="B Yekan" panose="00000400000000000000" pitchFamily="2" charset="-78"/>
              </a:rPr>
              <a:t>می‌گیرد و </a:t>
            </a:r>
            <a:r>
              <a:rPr lang="fa-IR" dirty="0">
                <a:cs typeface="B Yekan" panose="00000400000000000000" pitchFamily="2" charset="-78"/>
              </a:rPr>
              <a:t>از </a:t>
            </a:r>
            <a:r>
              <a:rPr lang="fa-IR" dirty="0" smtClean="0">
                <a:cs typeface="B Yekan" panose="00000400000000000000" pitchFamily="2" charset="-78"/>
              </a:rPr>
              <a:t>نشانه‌های آن می‌توان </a:t>
            </a:r>
            <a:r>
              <a:rPr lang="fa-IR" dirty="0">
                <a:cs typeface="B Yekan" panose="00000400000000000000" pitchFamily="2" charset="-78"/>
              </a:rPr>
              <a:t>به ظهور برگ و گل اشاره </a:t>
            </a:r>
            <a:r>
              <a:rPr lang="fa-IR" dirty="0" smtClean="0">
                <a:cs typeface="B Yekan" panose="00000400000000000000" pitchFamily="2" charset="-78"/>
              </a:rPr>
              <a:t>کرد.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در این دوره </a:t>
            </a:r>
            <a:r>
              <a:rPr lang="fa-IR" dirty="0" smtClean="0">
                <a:cs typeface="B Yekan" panose="00000400000000000000" pitchFamily="2" charset="-78"/>
              </a:rPr>
              <a:t>توده‌های </a:t>
            </a:r>
            <a:r>
              <a:rPr lang="fa-IR" dirty="0">
                <a:cs typeface="B Yekan" panose="00000400000000000000" pitchFamily="2" charset="-78"/>
              </a:rPr>
              <a:t>هوای سرد یا گرم  با </a:t>
            </a:r>
            <a:r>
              <a:rPr lang="fa-IR" dirty="0" smtClean="0">
                <a:cs typeface="B Yekan" panose="00000400000000000000" pitchFamily="2" charset="-78"/>
              </a:rPr>
              <a:t>بر هم </a:t>
            </a:r>
            <a:r>
              <a:rPr lang="fa-IR" dirty="0">
                <a:cs typeface="B Yekan" panose="00000400000000000000" pitchFamily="2" charset="-78"/>
              </a:rPr>
              <a:t>زدن سیکل هورمونی گیاه روند رشد را با چالش مواجه </a:t>
            </a:r>
            <a:r>
              <a:rPr lang="fa-IR" dirty="0" smtClean="0">
                <a:cs typeface="B Yekan" panose="00000400000000000000" pitchFamily="2" charset="-78"/>
              </a:rPr>
              <a:t>می‌کنند </a:t>
            </a:r>
            <a:r>
              <a:rPr lang="fa-IR" dirty="0">
                <a:cs typeface="B Yeka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گرمای زودرس بهاره در هنگام شکوفایی گل به ساختار گل و برگ </a:t>
            </a:r>
            <a:r>
              <a:rPr lang="fa-IR" dirty="0" smtClean="0">
                <a:cs typeface="B Yekan" panose="00000400000000000000" pitchFamily="2" charset="-78"/>
              </a:rPr>
              <a:t>آسیب </a:t>
            </a:r>
            <a:r>
              <a:rPr lang="fa-IR" dirty="0">
                <a:cs typeface="B Yekan" panose="00000400000000000000" pitchFamily="2" charset="-78"/>
              </a:rPr>
              <a:t>میزند و گاها </a:t>
            </a:r>
            <a:r>
              <a:rPr lang="fa-IR" dirty="0" smtClean="0">
                <a:cs typeface="B Yekan" panose="00000400000000000000" pitchFamily="2" charset="-78"/>
              </a:rPr>
              <a:t>جوانه‌ها را </a:t>
            </a:r>
            <a:r>
              <a:rPr lang="fa-IR" dirty="0">
                <a:cs typeface="B Yekan" panose="00000400000000000000" pitchFamily="2" charset="-78"/>
              </a:rPr>
              <a:t>از بین </a:t>
            </a:r>
            <a:r>
              <a:rPr lang="fa-IR" dirty="0" smtClean="0">
                <a:cs typeface="B Yekan" panose="00000400000000000000" pitchFamily="2" charset="-78"/>
              </a:rPr>
              <a:t>می‌برد.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که در اصطلاح کشاورزی به </a:t>
            </a:r>
            <a:r>
              <a:rPr lang="fa-IR" dirty="0" smtClean="0">
                <a:cs typeface="B Yekan" panose="00000400000000000000" pitchFamily="2" charset="-78"/>
              </a:rPr>
              <a:t>آن </a:t>
            </a:r>
            <a:r>
              <a:rPr lang="fa-IR" dirty="0">
                <a:cs typeface="B Yekan" panose="00000400000000000000" pitchFamily="2" charset="-78"/>
              </a:rPr>
              <a:t>جوانه سوزی </a:t>
            </a:r>
            <a:r>
              <a:rPr lang="fa-IR" dirty="0" smtClean="0">
                <a:cs typeface="B Yekan" panose="00000400000000000000" pitchFamily="2" charset="-78"/>
              </a:rPr>
              <a:t>می‌گویند</a:t>
            </a:r>
            <a:r>
              <a:rPr lang="fa-IR" dirty="0">
                <a:cs typeface="B Yekan" panose="00000400000000000000" pitchFamily="2" charset="-78"/>
              </a:rPr>
              <a:t>.</a:t>
            </a:r>
          </a:p>
          <a:p>
            <a:pPr marL="0" indent="0" algn="r">
              <a:buNone/>
            </a:pPr>
            <a:r>
              <a:rPr lang="fa-IR" dirty="0">
                <a:cs typeface="B Yekan" panose="00000400000000000000" pitchFamily="2" charset="-78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EEE80C-C275-4827-B536-54B4E96D1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36" y="2559265"/>
            <a:ext cx="3628086" cy="343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650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747F4-FE0B-4B0A-8A16-E73C6FD4B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753677"/>
            <a:ext cx="7729728" cy="1188720"/>
          </a:xfrm>
        </p:spPr>
        <p:txBody>
          <a:bodyPr>
            <a:normAutofit/>
          </a:bodyPr>
          <a:lstStyle/>
          <a:p>
            <a:r>
              <a:rPr lang="fa-IR" sz="3600" spc="0" dirty="0">
                <a:solidFill>
                  <a:srgbClr val="FFC000"/>
                </a:solidFill>
                <a:cs typeface="B Yekan" panose="00000400000000000000" pitchFamily="2" charset="-78"/>
              </a:rPr>
              <a:t>خسارت گرمای زودرس</a:t>
            </a:r>
            <a:endParaRPr lang="en-US" sz="3600" spc="0" dirty="0">
              <a:solidFill>
                <a:srgbClr val="FFC000"/>
              </a:solidFill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341B5F-1F7B-4676-8E65-E98379B48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8128" y="2356868"/>
            <a:ext cx="4193415" cy="3755016"/>
          </a:xfrm>
        </p:spPr>
        <p:txBody>
          <a:bodyPr numCol="1"/>
          <a:lstStyle/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تغییرات اقلیمی گریبان پسته کاری استان کرمان را گرفته و  باعث افت شدید تولید پسته در </a:t>
            </a:r>
            <a:r>
              <a:rPr lang="fa-IR" dirty="0" smtClean="0">
                <a:cs typeface="B Yekan" panose="00000400000000000000" pitchFamily="2" charset="-78"/>
              </a:rPr>
              <a:t>شهرستان‌هایی </a:t>
            </a:r>
            <a:r>
              <a:rPr lang="fa-IR" dirty="0">
                <a:cs typeface="B Yekan" panose="00000400000000000000" pitchFamily="2" charset="-78"/>
              </a:rPr>
              <a:t>از جمله رفسنجان شده است .</a:t>
            </a:r>
          </a:p>
          <a:p>
            <a:pPr marL="0" indent="0" algn="just" rtl="1">
              <a:buNone/>
            </a:pPr>
            <a:r>
              <a:rPr lang="fa-IR" dirty="0" smtClean="0">
                <a:cs typeface="B Yekan" panose="00000400000000000000" pitchFamily="2" charset="-78"/>
              </a:rPr>
              <a:t>در سالهای گذشته حتی </a:t>
            </a:r>
            <a:r>
              <a:rPr lang="fa-IR" dirty="0">
                <a:cs typeface="B Yekan" panose="00000400000000000000" pitchFamily="2" charset="-78"/>
              </a:rPr>
              <a:t>در </a:t>
            </a:r>
            <a:r>
              <a:rPr lang="fa-IR" dirty="0" smtClean="0">
                <a:cs typeface="B Yekan" panose="00000400000000000000" pitchFamily="2" charset="-78"/>
              </a:rPr>
              <a:t>سال‌های نابارور </a:t>
            </a:r>
            <a:r>
              <a:rPr lang="fa-IR" dirty="0">
                <a:cs typeface="B Yekan" panose="00000400000000000000" pitchFamily="2" charset="-78"/>
              </a:rPr>
              <a:t>هم </a:t>
            </a:r>
            <a:r>
              <a:rPr lang="fa-IR" dirty="0" smtClean="0">
                <a:cs typeface="B Yekan" panose="00000400000000000000" pitchFamily="2" charset="-78"/>
              </a:rPr>
              <a:t>تولید پسته </a:t>
            </a:r>
            <a:r>
              <a:rPr lang="fa-IR" dirty="0">
                <a:cs typeface="B Yekan" panose="00000400000000000000" pitchFamily="2" charset="-78"/>
              </a:rPr>
              <a:t>به زیر 30 هزار تن </a:t>
            </a:r>
            <a:r>
              <a:rPr lang="fa-IR" dirty="0" smtClean="0">
                <a:cs typeface="B Yekan" panose="00000400000000000000" pitchFamily="2" charset="-78"/>
              </a:rPr>
              <a:t>نمی‌رسید.</a:t>
            </a:r>
            <a:endParaRPr lang="fa-IR" dirty="0">
              <a:cs typeface="B Yeka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اما در سال 96 گرمازدگی 200 هزار هکتار از باغات کرمان را دچار خسارت کرد .</a:t>
            </a:r>
          </a:p>
          <a:p>
            <a:pPr marL="0" indent="0" algn="just" rtl="1">
              <a:buNone/>
            </a:pPr>
            <a:r>
              <a:rPr lang="fa-IR" dirty="0" smtClean="0">
                <a:cs typeface="B Yekan" panose="00000400000000000000" pitchFamily="2" charset="-78"/>
              </a:rPr>
              <a:t>زیرا </a:t>
            </a:r>
            <a:r>
              <a:rPr lang="fa-IR" dirty="0">
                <a:cs typeface="B Yekan" panose="00000400000000000000" pitchFamily="2" charset="-78"/>
              </a:rPr>
              <a:t>عامل گرمای زودرس علاوه بر تاثیر مستقیم دما بر روی گیاه </a:t>
            </a:r>
            <a:r>
              <a:rPr lang="fa-IR" dirty="0" smtClean="0">
                <a:cs typeface="B Yekan" panose="00000400000000000000" pitchFamily="2" charset="-78"/>
              </a:rPr>
              <a:t>می‌تواند </a:t>
            </a:r>
            <a:r>
              <a:rPr lang="fa-IR" dirty="0">
                <a:cs typeface="B Yekan" panose="00000400000000000000" pitchFamily="2" charset="-78"/>
              </a:rPr>
              <a:t>باعث طغیان </a:t>
            </a:r>
            <a:r>
              <a:rPr lang="fa-IR" dirty="0" smtClean="0">
                <a:cs typeface="B Yekan" panose="00000400000000000000" pitchFamily="2" charset="-78"/>
              </a:rPr>
              <a:t>آفاتی </a:t>
            </a:r>
            <a:r>
              <a:rPr lang="fa-IR" dirty="0">
                <a:cs typeface="B Yekan" panose="00000400000000000000" pitchFamily="2" charset="-78"/>
              </a:rPr>
              <a:t>از جمله پسیل شود</a:t>
            </a:r>
            <a:r>
              <a:rPr lang="fa-IR" dirty="0"/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401C30-4756-4A5E-8525-A76F3D6779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36" y="2475914"/>
            <a:ext cx="3663227" cy="351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016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54EC4-0394-4A2E-8716-832CA1CCF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600" spc="0" dirty="0">
                <a:solidFill>
                  <a:srgbClr val="FFC000"/>
                </a:solidFill>
                <a:cs typeface="B Yekan" panose="00000400000000000000" pitchFamily="2" charset="-78"/>
              </a:rPr>
              <a:t>راه های کنترل خسارت </a:t>
            </a:r>
            <a:endParaRPr lang="en-US" sz="3600" spc="0" dirty="0">
              <a:solidFill>
                <a:srgbClr val="FFC000"/>
              </a:solidFill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6C984-5D61-4CEA-A00E-E38494A38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 algn="r">
              <a:buNone/>
            </a:pPr>
            <a:endParaRPr lang="en-US" dirty="0">
              <a:cs typeface="B Yekan" panose="00000400000000000000" pitchFamily="2" charset="-78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3D0B0EE-BE36-416B-8D82-C6365282A3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0269331"/>
              </p:ext>
            </p:extLst>
          </p:nvPr>
        </p:nvGraphicFramePr>
        <p:xfrm>
          <a:off x="2885128" y="2389071"/>
          <a:ext cx="6421744" cy="4462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6498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C1A1C-2EAF-494F-917D-E78F7901C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200" spc="0" dirty="0">
                <a:solidFill>
                  <a:schemeClr val="tx1">
                    <a:lumMod val="95000"/>
                    <a:lumOff val="5000"/>
                  </a:schemeClr>
                </a:solidFill>
                <a:cs typeface="B Yekan" panose="00000400000000000000" pitchFamily="2" charset="-78"/>
              </a:rPr>
              <a:t>1) انتخاب ارقام زود گل</a:t>
            </a:r>
            <a:endParaRPr lang="en-US" sz="3200" spc="0" dirty="0">
              <a:solidFill>
                <a:schemeClr val="tx1">
                  <a:lumMod val="95000"/>
                  <a:lumOff val="5000"/>
                </a:schemeClr>
              </a:solidFill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6EA1E-0565-44F4-BC8D-E2665E7C0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9138" y="2460511"/>
            <a:ext cx="3938649" cy="4219956"/>
          </a:xfrm>
        </p:spPr>
        <p:txBody>
          <a:bodyPr numCol="1"/>
          <a:lstStyle/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برای </a:t>
            </a:r>
            <a:r>
              <a:rPr lang="fa-IR" dirty="0" smtClean="0">
                <a:cs typeface="B Yekan" panose="00000400000000000000" pitchFamily="2" charset="-78"/>
              </a:rPr>
              <a:t>کاهش اثرات گرمای </a:t>
            </a:r>
            <a:r>
              <a:rPr lang="fa-IR" dirty="0">
                <a:cs typeface="B Yekan" panose="00000400000000000000" pitchFamily="2" charset="-78"/>
              </a:rPr>
              <a:t>زودرس بهاره باید ارقامی را انتخاب کنیم که نیاز سرمایی کوتاه تری داشته باشند تا در نتیجه زودتر شروع به گلدهی </a:t>
            </a:r>
            <a:r>
              <a:rPr lang="fa-IR" dirty="0" smtClean="0">
                <a:cs typeface="B Yekan" panose="00000400000000000000" pitchFamily="2" charset="-78"/>
              </a:rPr>
              <a:t>کنند، </a:t>
            </a:r>
            <a:r>
              <a:rPr lang="fa-IR" dirty="0">
                <a:cs typeface="B Yekan" panose="00000400000000000000" pitchFamily="2" charset="-78"/>
              </a:rPr>
              <a:t>در این صورت قبل از شروع گرمای بهاره </a:t>
            </a:r>
            <a:r>
              <a:rPr lang="fa-IR" dirty="0" smtClean="0">
                <a:cs typeface="B Yekan" panose="00000400000000000000" pitchFamily="2" charset="-78"/>
              </a:rPr>
              <a:t>جوانه‌ها </a:t>
            </a:r>
            <a:r>
              <a:rPr lang="fa-IR" dirty="0">
                <a:cs typeface="B Yekan" panose="00000400000000000000" pitchFamily="2" charset="-78"/>
              </a:rPr>
              <a:t>از دوره حساس خارج </a:t>
            </a:r>
            <a:r>
              <a:rPr lang="fa-IR" dirty="0" smtClean="0">
                <a:cs typeface="B Yekan" panose="00000400000000000000" pitchFamily="2" charset="-78"/>
              </a:rPr>
              <a:t>شده‌اند </a:t>
            </a:r>
            <a:r>
              <a:rPr lang="fa-IR" dirty="0">
                <a:cs typeface="B Yekan" panose="00000400000000000000" pitchFamily="2" charset="-78"/>
              </a:rPr>
              <a:t>. </a:t>
            </a: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یکی از این ارقام که در تحقیقات بازخورد مناسبی داشته رقم زودرس رضایی است </a:t>
            </a: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فرایند زودرس </a:t>
            </a:r>
            <a:r>
              <a:rPr lang="fa-IR" dirty="0" smtClean="0">
                <a:cs typeface="B Yekan" panose="00000400000000000000" pitchFamily="2" charset="-78"/>
              </a:rPr>
              <a:t>کردن، </a:t>
            </a:r>
            <a:r>
              <a:rPr lang="fa-IR" dirty="0">
                <a:cs typeface="B Yekan" panose="00000400000000000000" pitchFamily="2" charset="-78"/>
              </a:rPr>
              <a:t>علاوه بر کاهش خسارت گرمای زودرس نیاز </a:t>
            </a:r>
            <a:r>
              <a:rPr lang="fa-IR" dirty="0">
                <a:cs typeface="B Yekan" panose="00000400000000000000" pitchFamily="2" charset="-78"/>
              </a:rPr>
              <a:t>آ</a:t>
            </a:r>
            <a:r>
              <a:rPr lang="fa-IR" dirty="0" smtClean="0">
                <a:cs typeface="B Yekan" panose="00000400000000000000" pitchFamily="2" charset="-78"/>
              </a:rPr>
              <a:t>بی </a:t>
            </a:r>
            <a:r>
              <a:rPr lang="fa-IR" dirty="0">
                <a:cs typeface="B Yekan" panose="00000400000000000000" pitchFamily="2" charset="-78"/>
              </a:rPr>
              <a:t>را هم در این رقم کاهش داده </a:t>
            </a:r>
            <a:r>
              <a:rPr lang="fa-IR" dirty="0" smtClean="0">
                <a:cs typeface="B Yekan" panose="00000400000000000000" pitchFamily="2" charset="-78"/>
              </a:rPr>
              <a:t>زیرا </a:t>
            </a:r>
            <a:r>
              <a:rPr lang="fa-IR" dirty="0">
                <a:cs typeface="B Yekan" panose="00000400000000000000" pitchFamily="2" charset="-78"/>
              </a:rPr>
              <a:t>دستیابی به محصول در بازه زمانی زودتری حاصل </a:t>
            </a:r>
            <a:r>
              <a:rPr lang="fa-IR" dirty="0" smtClean="0">
                <a:cs typeface="B Yekan" panose="00000400000000000000" pitchFamily="2" charset="-78"/>
              </a:rPr>
              <a:t>می‌شود </a:t>
            </a:r>
            <a:r>
              <a:rPr lang="fa-IR" dirty="0">
                <a:cs typeface="B Yeka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CE9A6D-34ED-4CD7-8BF4-468961608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36" y="2619126"/>
            <a:ext cx="3708671" cy="32741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96053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3D1F8-E2AD-48B8-AA6D-2ECDCDA34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fa-IR" sz="3200" spc="0" dirty="0">
                <a:cs typeface="B Yekan" panose="00000400000000000000" pitchFamily="2" charset="-78"/>
              </a:rPr>
              <a:t>2) ترکیبات القا کننده </a:t>
            </a:r>
            <a:endParaRPr lang="en-US" sz="3200" spc="0" dirty="0">
              <a:cs typeface="B Yeka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A515A-FA56-4911-852F-F2055BA55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7688" y="2472924"/>
            <a:ext cx="4037611" cy="3959704"/>
          </a:xfrm>
        </p:spPr>
        <p:txBody>
          <a:bodyPr numCol="1"/>
          <a:lstStyle/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ترکیبات القا کننده گروهی از مواد هستند که با تاثیر مصنوعی در فیزیولوژی گیاه </a:t>
            </a:r>
            <a:r>
              <a:rPr lang="fa-IR" dirty="0" smtClean="0">
                <a:cs typeface="B Yekan" panose="00000400000000000000" pitchFamily="2" charset="-78"/>
              </a:rPr>
              <a:t>می‌توانند </a:t>
            </a:r>
            <a:r>
              <a:rPr lang="fa-IR" dirty="0">
                <a:cs typeface="B Yekan" panose="00000400000000000000" pitchFamily="2" charset="-78"/>
              </a:rPr>
              <a:t>عادت رشد را به نفع مصرف کننده تغییر دهند.</a:t>
            </a:r>
          </a:p>
          <a:p>
            <a:pPr marL="0" indent="0" algn="just" rtl="1">
              <a:buNone/>
            </a:pPr>
            <a:r>
              <a:rPr lang="fa-IR" dirty="0">
                <a:cs typeface="B Yekan" panose="00000400000000000000" pitchFamily="2" charset="-78"/>
              </a:rPr>
              <a:t>برای مثال تامین </a:t>
            </a:r>
            <a:r>
              <a:rPr lang="fa-IR" dirty="0" smtClean="0">
                <a:cs typeface="B Yekan" panose="00000400000000000000" pitchFamily="2" charset="-78"/>
              </a:rPr>
              <a:t>نیاز </a:t>
            </a:r>
            <a:r>
              <a:rPr lang="fa-IR" dirty="0">
                <a:cs typeface="B Yekan" panose="00000400000000000000" pitchFamily="2" charset="-78"/>
              </a:rPr>
              <a:t>سرمایی انگیزش گل را تحریک </a:t>
            </a:r>
            <a:r>
              <a:rPr lang="fa-IR" dirty="0" smtClean="0">
                <a:cs typeface="B Yekan" panose="00000400000000000000" pitchFamily="2" charset="-78"/>
              </a:rPr>
              <a:t>می‌کنند</a:t>
            </a:r>
            <a:r>
              <a:rPr lang="fa-IR" dirty="0">
                <a:cs typeface="B Yekan" panose="00000400000000000000" pitchFamily="2" charset="-78"/>
              </a:rPr>
              <a:t>.</a:t>
            </a:r>
          </a:p>
          <a:p>
            <a:pPr marL="0" indent="0" algn="just" rtl="1">
              <a:buNone/>
            </a:pPr>
            <a:r>
              <a:rPr lang="fa-IR" dirty="0" smtClean="0">
                <a:cs typeface="B Yekan" panose="00000400000000000000" pitchFamily="2" charset="-78"/>
              </a:rPr>
              <a:t> </a:t>
            </a:r>
            <a:r>
              <a:rPr lang="fa-IR" dirty="0">
                <a:solidFill>
                  <a:schemeClr val="tx1"/>
                </a:solidFill>
                <a:cs typeface="B Yekan" panose="00000400000000000000" pitchFamily="2" charset="-78"/>
              </a:rPr>
              <a:t>از جمله ترکیبات مرسوم </a:t>
            </a:r>
            <a:r>
              <a:rPr lang="fa-IR" dirty="0" smtClean="0">
                <a:solidFill>
                  <a:schemeClr val="tx1"/>
                </a:solidFill>
                <a:cs typeface="B Yekan" panose="00000400000000000000" pitchFamily="2" charset="-78"/>
              </a:rPr>
              <a:t>می‌توان </a:t>
            </a:r>
            <a:r>
              <a:rPr lang="fa-IR" dirty="0">
                <a:solidFill>
                  <a:schemeClr val="tx1"/>
                </a:solidFill>
                <a:cs typeface="B Yekan" panose="00000400000000000000" pitchFamily="2" charset="-78"/>
              </a:rPr>
              <a:t>به روغن وولک</a:t>
            </a:r>
            <a:r>
              <a:rPr lang="fa-IR" dirty="0" smtClean="0">
                <a:solidFill>
                  <a:schemeClr val="tx1"/>
                </a:solidFill>
                <a:cs typeface="B Yekan" panose="00000400000000000000" pitchFamily="2" charset="-78"/>
              </a:rPr>
              <a:t>، سینامید هیدروژن، جلبک </a:t>
            </a:r>
            <a:r>
              <a:rPr lang="fa-IR" dirty="0">
                <a:solidFill>
                  <a:schemeClr val="tx1"/>
                </a:solidFill>
                <a:cs typeface="B Yekan" panose="00000400000000000000" pitchFamily="2" charset="-78"/>
              </a:rPr>
              <a:t>و اسید </a:t>
            </a:r>
            <a:r>
              <a:rPr lang="fa-IR" dirty="0" smtClean="0">
                <a:solidFill>
                  <a:schemeClr val="tx1"/>
                </a:solidFill>
                <a:cs typeface="B Yekan" panose="00000400000000000000" pitchFamily="2" charset="-78"/>
              </a:rPr>
              <a:t>آمینه اشاره کرد. </a:t>
            </a:r>
          </a:p>
          <a:p>
            <a:pPr marL="0" indent="0" algn="just" rtl="1">
              <a:buNone/>
            </a:pPr>
            <a:r>
              <a:rPr lang="fa-IR" dirty="0" smtClean="0">
                <a:cs typeface="B Yekan" panose="00000400000000000000" pitchFamily="2" charset="-78"/>
              </a:rPr>
              <a:t>نتایج </a:t>
            </a:r>
            <a:r>
              <a:rPr lang="fa-IR" dirty="0">
                <a:cs typeface="B Yekan" panose="00000400000000000000" pitchFamily="2" charset="-78"/>
              </a:rPr>
              <a:t>تحقیقات بر روی </a:t>
            </a:r>
            <a:r>
              <a:rPr lang="fa-IR" dirty="0" smtClean="0">
                <a:cs typeface="B Yekan" panose="00000400000000000000" pitchFamily="2" charset="-78"/>
              </a:rPr>
              <a:t>باغ‌های </a:t>
            </a:r>
            <a:r>
              <a:rPr lang="fa-IR" dirty="0">
                <a:cs typeface="B Yekan" panose="00000400000000000000" pitchFamily="2" charset="-78"/>
              </a:rPr>
              <a:t>واریته اکبری و کله قوچی و فندقی نشان دهنده وضعیت بهتر تشکیل جوانه گل در </a:t>
            </a:r>
            <a:r>
              <a:rPr lang="fa-IR" dirty="0" smtClean="0">
                <a:cs typeface="B Yekan" panose="00000400000000000000" pitchFamily="2" charset="-78"/>
              </a:rPr>
              <a:t>تیمار‌ها می‌باشد. </a:t>
            </a:r>
            <a:endParaRPr lang="en-US" dirty="0">
              <a:cs typeface="B Yeka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DF3F22-AE84-4EA3-AC92-F4726F48A2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136" y="2553638"/>
            <a:ext cx="3705430" cy="37982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676158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289</TotalTime>
  <Words>1054</Words>
  <Application>Microsoft Office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B Yekan</vt:lpstr>
      <vt:lpstr>Gill Sans MT</vt:lpstr>
      <vt:lpstr>Majalla UI</vt:lpstr>
      <vt:lpstr>Parcel</vt:lpstr>
      <vt:lpstr>گرمای  زودرس  بهاره</vt:lpstr>
      <vt:lpstr>فهرست موضوعات</vt:lpstr>
      <vt:lpstr>فیزیولوژی درختان خزاندار</vt:lpstr>
      <vt:lpstr>تغییرات اقلیمی و ناپایداری هوای بهار</vt:lpstr>
      <vt:lpstr>تاثیر گرمای زودرس بهاره روی درخت پسته</vt:lpstr>
      <vt:lpstr>خسارت گرمای زودرس</vt:lpstr>
      <vt:lpstr>راه های کنترل خسارت </vt:lpstr>
      <vt:lpstr>1) انتخاب ارقام زود گل</vt:lpstr>
      <vt:lpstr>2) ترکیبات القا کننده </vt:lpstr>
      <vt:lpstr>3) تغذیه مناسب</vt:lpstr>
      <vt:lpstr>زمان کلیدی برای تغذیه </vt:lpstr>
      <vt:lpstr>تغذیه در سال‌های کم بار و پر بار </vt:lpstr>
      <vt:lpstr>سخن پایانی :</vt:lpstr>
      <vt:lpstr>با تشکر از توجه شما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گرمای  زودرس  بهاره</dc:title>
  <dc:creator>ZARIN.COMPUTER</dc:creator>
  <cp:lastModifiedBy>admin</cp:lastModifiedBy>
  <cp:revision>7</cp:revision>
  <dcterms:created xsi:type="dcterms:W3CDTF">2024-10-13T07:23:28Z</dcterms:created>
  <dcterms:modified xsi:type="dcterms:W3CDTF">2024-11-02T04:24:37Z</dcterms:modified>
</cp:coreProperties>
</file>